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notesSlides/notesSlide1.xml" ContentType="application/vnd.openxmlformats-officedocument.presentationml.notesSlide+xml"/>
  <Override PartName="/ppt/ink/inkAction4.xml" ContentType="application/vnd.ms-office.inkAction+xml"/>
  <Override PartName="/ppt/notesSlides/notesSlide2.xml" ContentType="application/vnd.openxmlformats-officedocument.presentationml.notesSlide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62" r:id="rId4"/>
    <p:sldId id="263" r:id="rId5"/>
    <p:sldId id="264" r:id="rId6"/>
    <p:sldId id="265" r:id="rId7"/>
    <p:sldId id="271" r:id="rId8"/>
    <p:sldId id="270" r:id="rId9"/>
    <p:sldId id="267" r:id="rId10"/>
    <p:sldId id="269" r:id="rId11"/>
    <p:sldId id="275" r:id="rId12"/>
    <p:sldId id="273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688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05419" units="1/cm"/>
          <inkml:channelProperty channel="Y" name="resolution" value="61.89112" units="1/cm"/>
          <inkml:channelProperty channel="T" name="resolution" value="1" units="1/dev"/>
        </inkml:channelProperties>
      </inkml:inkSource>
      <inkml:timestamp xml:id="ts0" timeString="2019-11-29T17:09:46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315">
    <iact:property name="dataType"/>
    <iact:actionData xml:id="d0">
      <inkml:trace xmlns:inkml="http://www.w3.org/2003/InkML" xml:id="stk0" contextRef="#ctx0" brushRef="#br0">7840 8662 0,'-10'0'190,"-1"0"-123,1 0-44,0-11-6,-1 1 1,11 0 2,-10 10 42,-1-11-22,11 1-34,0-1 9,0 1-6,-10 10-3,10-10 2,-10-22 56,-1 12-57,1 9 3,10 1-5,0-1 2,-11-9 0,1 9 4,10 1-6,-10-1 3,10 1 2,0 0-2,0-1-3,0 1 10,0-1-7,-11 1 1,11 0-2,0-1 3,0 1-4,0-1 8,0 1-4,0 0-2,0-11-2,0 10 3,-10 11-1,10-10-1,0-11 2,0 11-3,0-1 2,0-20-1,0 10 2,0 1-1,0 9 0,0-30-1,0 30-1,0-9 3,0-1-1,0 10-1,0 1 2,0 0 14,21-1 39,31-10-54,0 11-1,-32 0 0,1 10 1,0 0 97,0 10-102,20 0 7,-30-10 0,10 11-4,-1-1 0,22 1 4,-21-1-3,-1 0 0,-9 1 1,-1-1-2,1-10 11,-1 11-8,0-11-3,1 10 3,-1 0-1,1 1-3,-1 10 3,-10-11 1,10-10-1,-10 10 9,11-10-9,-11 11 5,10-1 3,-10 0-7,0 1-1,11-11-2,-1 21 4,-10-11-4,0 21 2,10-10-2,-10 0 6,0-11-8,0 11 5,11-11 0,-11 1 1,0-1-4,0 1 0,0-1 0,0 0 2,0 1 0,0-1 0,0 1 12,0-1-18,10 0 7,-10 1-2,0-1 1,0 1 1,0-1 0,0 0-1,0 1-2,0-1 4,0 1-6,0 9 83,0 1-80,-21 0 1,1 10 1,-1-20 1,21-1 3,-11-10 11,1 0 0,0 0-3,-1 0 11,-10 0-15,-31 0-10,-41 31-1,51-20 1,1-1 1,20-10 0,11 0 38</inkml:trace>
    </iact:actionData>
  </iact:action>
  <iact:action type="add" startTime="28699">
    <iact:property name="dataType"/>
    <iact:actionData xml:id="d1">
      <inkml:trace xmlns:inkml="http://www.w3.org/2003/InkML" xml:id="stk1" contextRef="#ctx0" brushRef="#br0">14058 8142 0,'0'0'2,"0"-10"-1,0-1 9,0 1 7,0-1-10,0 1 11,0-11-13,0 11 3,0-1-2,52-20 119,-21 21-119,21-21 2,-31 20 2,21 1-4,-1-1 4,-20 1-1,10 10-2,-10-10-2,0 10 5,-11 0 4,1 0 31,-1 10-35,1 0-2,9 11-1,1 0 0,10 10 3,-31-20-6,11 9 11,-1-9-13,-10-1 5,11 1 3,-11-1-2,10-10-2,0 10 3,1 22 4,-1-22-1,-10 0-8,11 1 4,-11-1 1,0 0 7,0 1-8,10-1 8,-10 11-11,0-11 4,10-10-2,-10 21 1,0-10 1,0-1-4,0 0 3,11 1 5,-11 10-1,0-11 6,0 11-6,0-11-3,0 1-2,0-1 2,0 11 13,-11-11-10,1 11-8,0-11 7,-1 11-8,11-10 7,-10 9-1,-1-9 8,-9 10 34,-32 31-43,41-32 0,-30 12-2,20-12 5,10-9 22,1-11 18,0 0-21,-1 0-6,1 0-7,-21 0-10,-53-11 1,53 11-2,21 0 1,-1-10 3,-30 0 0,30-1 3,-9 1 3,-1-1-9,10 11 8,1-10-6,0 0-4,10-1 4,-11 11-2,1-10 2,10-1-2,-11 1 0,11 0 1,0-1 0,0-10 0,-10 1 0,0 9-1,-1-10 3,11 11-3,0 0-1,-10 10 2,10-11-1,-11-10 2,11 11 6,0-11-7,0 0-1,0 1 1,-10-1 1,10 0-1,0 0-2,-10 21 20</inkml:trace>
    </iact:actionData>
  </iact:action>
  <iact:action type="add" startTime="31067">
    <iact:property name="dataType"/>
    <iact:actionData xml:id="d2">
      <inkml:trace xmlns:inkml="http://www.w3.org/2003/InkML" xml:id="stk2" contextRef="#ctx0" brushRef="#br0">19507 8225 0,'0'10'92,"0"11"-89,0 0 3,10 10 4,1-10-3,-1 21 0,-10-22 1,10 1 1,-10 10-3,0-10 2,11-10 1,-11-1 15,0 32 13,-21-22-28,11-9-2,-1 10-1,11-11 2,-10 0 3,-1 1 6,-9 10-5,-1-11-5,10-10 12,-9 10-7,9-10 25,-30 21-11,9-10-19,1-1 0,-10-10 4,30 0-5,11 10 1,-10-10 57,-1 0-50,-9 0 2,-12-10-6,-9 0-4,20-1 1,-10-20 2,-21 0 3,42 20 4,-1 11-6,1-20 45,-1-1-49,11 10 2,-10-9 2,0 9-5,-1-10 3,1 21-2,10-10 4,-11-11-2,11 11-1,0-11 2,0 11-2,0-11 0,0 10-1,0-9 4,0-1 0,0 10-6,0 1 8,0 0-4,0-1-4,0 1 6,0-1 2,11-9 3,10-32-5,-1 31-1,-20 10-3,11 1 4,-1 0-1,1 10 5,-11-11-6,10 1 5,0 0-4,-10-1-1,0 1-2,11-1 10,-1 11 3,11-10-13,0-21 4,-11 31-4,11-11 0,10-20 4,-10 21 1,0-11-9,-1 21 6,-9 0 42,-1 0-30,1 0-12,-1 0-1,0 0 1,1 0 2,-11 10-4,10-10 4,1 11-5,-1-1 12,0 1-10,1-11 0,-11 10 2,10 0-4,1 1 4,-1 10-2,0-11 9,1 0-6,-1-10-6,1 0 8,-11 11 11,10-1 4,-10 1-16,10-1-6,1 0 6,-11 1 6,10-1-4,1 0-8,-11 1 5,0-1-2,10 1-2,-10-1 11,0 0-9,10 11 93,-10-10-86,0-1 22</inkml:trace>
    </iact:actionData>
  </iact:action>
  <iact:action type="add" startTime="49199">
    <iact:property name="dataType"/>
    <iact:actionData xml:id="d3">
      <inkml:trace xmlns:inkml="http://www.w3.org/2003/InkML" xml:id="stk3" contextRef="#ctx0" brushRef="#br0">8901 8256 0,'0'-21'303,"0"1"-289,0 9-3,0 1-7,-11-1 5,11-9 0,-10 9 5,10 1 2,-10 10-4,10-10 6,-11 10 14,11-11-27,-10 11 3,10-10 0,-11-1 5,11 1-8,-10 10 7,0 0-1,10-10 3,-11 10-7,-10-11 40,11 1-40,-11 10 3,0-11-2,21 1-1,-10 10 1,-11-10-1,11 10 2,-1-11-2,1 11 0,0 0 0,-1-10 2,1 10-1,-1 0 0,1 0-1,10-11 1,-10 11 1,-1 0-1,1 0 14,-1 0 41,-9 0-55,-22 32 0,21-22 0,0 11-2,11-11 4,10 1 10,-10 9-2,-1-9-11,1 10 0,10-11 0,0 0 1,0 1 0,0-1 0,0 11 8,0 0-8,0-1 6,0-9-5,0 10-2,0-11 4,0 11-6,0-11 12,0 1-9,0 9 0,10 1-3,1 0 3,-11 10 0,10-10 3,0 0-6,1 0 4,-1-1-1,1 1-2,-1 0 1,0-11 2,1 11-1,-1 0-2,1 0 2,-1-11 2,0 11-2,-10-11-1,11 1-2,-1 10 4,1-21 1,-1 10-4,-10 0 2,21 1-1,-11-1 1,1 11-2,-1-21 3,0 10-2,1 1 2,-1-1-2,1-10 2,-1 0-1,0 11-1,1-11 8,10 0 1,-1 0-9,1 0 2,0-21-1,21 0 0,-22 0-1,1 11 1,-10-1-2,-1 11 3,-10-10 15,21-32 21,0 1-36,-11 20 0,11-10-3,-21 10 3,0 11-3,0-1 2,0 1 0,0-1-1,0-20 2,0 21-2,0-1 2,0 1-2,0 0 0,0-1 0,0 1 6,0-1-9,0 1 4,0-11-1,0 11 2,-11-11-1,11 11 0,0-1-3,0-10 4,-10 1-2,0 9 2,10 1-1,-11 10-1,11-11 24,-10 11-13,-1-10 3,1 10-12,0 0-4,10-10 11</inkml:trace>
    </iact:actionData>
  </iact:action>
  <iact:action type="add" startTime="56446">
    <iact:property name="dataType"/>
    <iact:actionData xml:id="d4">
      <inkml:trace xmlns:inkml="http://www.w3.org/2003/InkML" xml:id="stk4" contextRef="#ctx0" brushRef="#br0">15815 8183 0,'0'-10'140,"-10"10"-107,0-10-20,-1-1 3,1 1 8,-1 10 48,1-10-43,-11-1-22,11 1 1,-11-1 3,0 1-4,11-11-3,-11 11 4,11-1 8,-1 11-8,1 0 17,-21-10 6,-11 0-25,42-1 2,-21 11 0,11-10 2,-21 10-4,10-11 0,0 1 4,0 10-3,11-10 0,0-1 1,-1 11 48,1 0-2,-63 0-40,-10 0-6,62 0 0,-10 0-1,0 0 1,20 11 0,1-11 25,-1 0-5,1 0 37,0 10-36,-63 42 19,21-10-38,21-22-3,-21 1 0,10 21-1,21-42 3,21 41 76,-10-20-77,10-11-1,0 11 3,0-10-7,0-1 10,0 32 0,0-22-5,0 1-1,0-10 2,0 9 5,0-9 1,0 10-8,0-11 2,10 11-2,-10 0 2,11-1-2,-1-20 1,11 32 8,0-1-10,-1-21 10,-9 1-5,-11-1-4,10 0 2,1 1-5,-1-1 5,21 1-2,-10-1 1,0-10 7,-11 0-6,21 10-2,-10-10 0,10 0 0,1 0 1,9 0 0,1 0 1,20-10-2,-10 0 2,-10-1 0,10 1-1,0-1-3,-21 1 4,0 0 3,-10 10-10,0-11 7,-11 11 39,21-52 59,167-156-73,-94 104-22,-104 94 14</inkml:trace>
    </iact:actionData>
  </iact:action>
  <iact:action type="add" startTime="59641">
    <iact:property name="dataType"/>
    <iact:actionData xml:id="d5">
      <inkml:trace xmlns:inkml="http://www.w3.org/2003/InkML" xml:id="stk5" contextRef="#ctx0" brushRef="#br0">20557 8007 0,'-10'0'117,"-1"0"-94,1 0-7,-1 0 0,1 0 5,0 0-4,-22-11-7,1 1-4,-10 10 2,-1 0-3,11-10 3,-11 10 0,21 0 0,11 0 9,0 0-9,10-11 0,-11 11-2,1 0 26,-1 0-24,-30 0 0,20 0 0,11 0-2,-1 0 2,1 0 3,0 0-6,-1 0 20,1 0-12,-42 0 4,0 11-10,21-1 1,-1 0-1,-9 1 1,41-1 94,-11 1-58,-9 9-32,-22 12-6,21-1 0,0-10 2,11-21 0,0 0 66,10 10-64,-11-10 8,11 21-11,-31-1 0,21 12 3,10-22 18,0 11 20,-21 0-42,21-11 3,0 11-2,0-11 3,0 1 8,0 9-14,0-9 4,0 10 23,0-11-24,0 0 2,0 1-1,0-1-1,10 1-1,1 9 2,-11-9 3,10-1-4,0 1 8,1 9-8,-1-9 1,-10-1 6,11 1 2,-11-1-6,10-10 8,0 0-13,1 0 0,-11 10 3,10-10 0,1 11 4,-11-1-7,10 1 2,0-11 2,1 10 0,-1-10 13,1 10-16,-1-10 2,0 11 18,1-11-14,10 10-4,-1 1 1,-20-1-2,32 0 9,-12 1-6,-9-11-4,-1 0 2,1 10 1,-11 1 12,10-11 25,0 0-30,22 10-8,-12-10 1,1 10 0,0-10-3,10 0 1,-10 11 1,0-1 0,-1-10-1,-9 0 2,10 11-1,-11-11-1,0 0 23,-10 10-21,32-10-1,-12 0 0,1 0-2,-10 0 1,-1 0 1,0 0 1,1 0 6,-1 0 50,42 0-59,0-21 1,-10 11 0,-1-1 0,-9 1 2,-12 0 92,32-11-93,-20-10 0,20 10-2,-21 0 4,-21 11-4,1 10 11,-11-11 15,10-10-25,11 1 1,-11-1 1,1 10-2,-11 1 0,0 0 15,0-1 23,0 1-37,0-1 0,0 1 0,-11 0 0,1-1 1,10 1-1,-11-11 3,1-10-7,0 20 20,10 1 0,0 0-2,-11-11-16,1 10 2,-1 1 2,1 0-4,0-11 5,-1 10-2,1 1-1,10 0-4,-11 10 3,11-11 1,0 1 7,-10 10 1,0-21 26,-32 0-28,32 1-5,-11 9-1,10 1-5,11-1 6,-10 11 40,0 0 11,-1 0-36,-10-10-16,11 0-1,0 10 1,10-11-1,-11 11 2,1-10 5</inkml:trace>
    </iact:actionData>
  </iact:action>
  <iact:action type="add" startTime="96042">
    <iact:property name="dataType"/>
    <iact:actionData xml:id="d6">
      <inkml:trace xmlns:inkml="http://www.w3.org/2003/InkML" xml:id="stk6" contextRef="#ctx0" brushRef="#br0">8225 9442 0,'10'0'77,"11"-31"20,-11 20-92,1-10 2,-11 11 1,0 0 0,10-1 0,-10 1 0,0-1 11,0 1-15,0 0 3,0-11 104,0 10-106,-10 1 19,-1 0-16,11-1 9,-10 1-10,10-1 0,-10 1 2,10 0-1,-11 10 1,1-11-4,10 1 3,-11 10 1,11-11 1,-10 1-6,0 0 3,10-1 3,-11 11-2,1-10-2,-1-1 2,1 11 1,10-10-1,-10 10 0,-1-10-3,-10-1 20,11 11-16,0 0-2,-11 0 1,10 0 0,-9-10-3,9 10 13,-9-11-11,-1 11 0,10 0 0,1 0 1,0 0 10,-11 0 52,-10 0-64,-11 0 2,32 0-1,-1 0 5,1 0-7,-1 0 2,1 0 24,0 11-14,-32-1-10,-10 21-1,42-31 3,-11 11-4,21-1 13,-11 1 1,1 9-15,-11 1 3,11-10-1,-11 9 2,11 1 2,-1-10-2,11-1 0,0 0-2,-10 1 3,10 10 0,0-1-3,0 1 2,0 0 0,0 0 0,0-11 1,0 21-3,0-10 2,0 0 7,10 0-5,1 0-6,-1-11 6,-10 11-4,10-1 5,1-20-4,-11 21 2,10-10-3,1-1 1,-1 0 7,-10 1-6,0-1 2,10 1-1,1-1 4,-1 0 5,1-10-13,-1 0 3,0 0 1,-10 11-1,11-11 0,-1 0 1,1 10-4,9 1 10,1-11 1,-10 10 3,-1-10-8,0 0-1,1 10-1,-1-10-4,1 0 3,-1 0 0,0 11 1,11-11-2,0 0-1,0 0 2,0 0-1,-1 0 6,12 0 0,-22 0-5,11 0 0,-1 0-3,-9 0 4,-1 0-2,1 0 1,-1 0 1,0 0 6,1 0 49,-1-21-10,42-21-46,-21 22-2,-10-1 0,0 0 4,-21 11 51,10-1-12,11-20-43,-10 21 2,-1-11 0,0 21 0,-10-21 32,11 0-36,-11 11 5,10 0-1,-10-1-1,0 1 33,0-1-23,0-9 34,0-1-42,0 10-1,0-9 0,0 9 1,0 1-3,0-1 17</inkml:trace>
    </iact:actionData>
  </iact:action>
  <iact:action type="add" startTime="116532">
    <iact:property name="dataType"/>
    <iact:actionData xml:id="d7">
      <inkml:trace xmlns:inkml="http://www.w3.org/2003/InkML" xml:id="stk7" contextRef="#ctx0" brushRef="#br0">9337 9161 0,'-10'0'91,"0"0"-50,-11-10-19,0-1-13,0-10-3,0 11 2,1 0 0,-1-1 0,-10 1 0,20-1 0,-10 11-1,1 0 1,-1-20 0,11 20-1,-11 0 1,0-11 1,0 11-2,-10-10 28,21 10-23,-1 0 19,-10-11-23,-20 11-1,20 0 4,-10-10 2,10 10-7,11 0 1,-1 0 57,1 0-48,-1 0 2,-20 10-13,0 11 2,-11 10 1,22-10 0,-1-10 0,10-1 7,1 11 39,10 0-37,0-1-10,0-9 1,0-1 0,0 11-3,0-11 11,0 11-7,-10-10-1,10-1 0,0 0 0,0 1 2,0-1 2,0 11-3,0-11-1,0 1-1,0-1 9,0 1 9,0-1-11,0 0-6,0 1 0,0-1 9,0 11-14,0 0 14,0-11-7,0 1-4,0-1 2,10 11 0,-10-11 6,10-10 10,-10 11-8,0-1-8,0 11 7,11-11-8,-1 0 1,1 1 8,-1-1 0,-10 1-8,0-1-2,0 0 5,10 1-7,1-11 12,-1 10-6,-10 1-4,11-1 2,-11 0-2,10-10 3,0 11-1,-10-1 0,11-10-1,-1 0 1,1 11 1,-1-1-1,0-10 1,-10 10-3,11-10 2,-11 11-1,10-11 62,-10 10-52,11-10-2,9 11 0,-9-11-3,-1 0-7,1 0 1,-11 10 11,10-10-11,0 0 2,1 0 1,-1 0-2,1 0 1,-1 0-1,0 0 10,11 0-10,-10 0 0,-1 0 10,0 0-2,1 0 0,-1 0-7,1 0-1,-1 0 1,0 0 1,1 0-1,-1 0 7,1 0-8,9 0 40,32 0-39,-31-10 0,0-1 0,0 11-2,-21-10 159,20-11-150,1 0-9,21-10 3,-11 10 0,11 0-1,-32 1 122,0-1-119,11 0-3,-10 0-3,-1 11 6,0-11-9,-10 11 7,0-1 71,11-9-75,-11-1 4,10 10 2,1 1-4,-1 0 0,-10-11-2,0 10 22,0-9-21,0-1 1,0 10 1,0 1 22,0 0 24,0-1-44,0 1 4,-10-11 10,-1 21-17,11-10 1,-10 10-1,10-11 13,-11 1-9,1 10 66</inkml:trace>
    </iact:actionData>
  </iact:action>
  <iact:action type="add" startTime="130460">
    <iact:property name="dataType"/>
    <iact:actionData xml:id="d8">
      <inkml:trace xmlns:inkml="http://www.w3.org/2003/InkML" xml:id="stk8" contextRef="#ctx0" brushRef="#br0">1861 17209 0,'11'0'96,"-1"0"-84,0 0 4,1 0 0,82 0 1,-20-10-4,0-21-11,-31 20 3,10 11 5,-21-10 6,0 0-12,-10 10 0,-11 0 3,11 0-1,0 0 1,-11 0 2,1 0 4,-1 0 0,0 0 7,1 0 63,-1 0-80,21 0 4,-10 0 1,0 0 1,-11 0-1,1 0-3,9 0 5,22 0-3,-32 0 0,1 0 2,10 0 1,-1 10-3,1-10 1,10 21 7,-10-11-8,0-10 1,0 0-1,0 11 1,-1-11-1,1 0 1,0 0 1,10 0-2,-10 0 3,0 10-4,0-10 0,-1 0 4,1 10-4,0 1 4,0-1-4,0 1 0,-1-1 4,22 0-2,-11 11 0,21-10-1,-21-11 0,11 10 2,0-10-1,-1 0-3,-10 21 4,11-21-1,-11 0-1,-20 0 2,20 0-1,0 0-1,-10 0-1,10 0 2,-21 0 1,21 0 1,1 0-4,-12 0 2,1 0 0,0 0-1,0 0 0,10 0 2,-10 0-3,0 0 6,-1 0-6,-9 0 2,10 0-2,20 0 3,-20 0-1,10 0-2,0 0 3,1 0-3,-1-11 6,10 1-6,1 10 2,-32 0-2,42-10 3,-31 10-3,-10 0 2,9 0-1,-9 0 2,10 0 0,-11 0-3,0 0 12,11 0-14,-10 0 7,9 0-4,12 0 1,-12 0 0,12 0-1,20 0 1,-21 0-1,0 0 0,21 0 1,-10 0 0,-11-11 0,21 1 0,-11 10 0,1-11 1,-11 11-2,0-20-1,0 20 4,-20 0-4,-1 0 3,1 0 15,61 0 6,-9-11-22,30 1 0,-41-21 0,11 31 0,-1-11 0,-31 11-2,11 0 2,-21 0-1,-11 0 0,21-10 2,-20 10-1,-1 0 1,21 0 68,32 0-70,-11 0 1,10 0-1,21-11 1,-31 11 2,-10 0-5,-11 0 4,-10 0-3,0 0 1,-1 0 1,1 0 0,-10 0 0,9 0 0,-9 0 0,-1 0 0,21 0-1,21 0 1,-20 0 7,61-20-7,-62 20 0,11 0 2,-21 0-2,0 0-3,-1 0 10,1 0-5,10 0-2,11 0-1,0 0 0,-11 0 2,31 0-4,-10 0 3,11 0 2,-22-11-4,11 11 3,-10-10 0,30 10-2,-61 0 0,41 0-1,-31 0 3,-1 0-1,1 0 0,10 0 0,-10 0 0,0 0 0,10 10 0,-10-10-1,10 0 0,11 11 2,-11-11-2,0 10 0,21-10 1,-21 0 1,11 10-2,0-10 3,-1 0-3,11 0 1,-21 0-1,1 0 2,-1 0-2,0 0-1,11 0 2,-22 0 2,12 0-4,-1 0 1,0-10 0,21 10 3,-21 0-2,0 0 0,21-10 3,11 10-2,-43 0-1,1 0 0,0 0 0,10 0 2,0 0-3,1 0 3,20 0-5,-21 0 1,-10-11 4,10 11-4,-21 0 2,21 0 82,1 0-86,51-10 4,-21 10-1,-31-11 0,-10 11 3,-10 0-4,72-20 144,10 9-142,-61 1-1,20 10 2,-21-11-3,-21 11 2</inkml:trace>
    </iact:actionData>
  </iact:action>
  <iact:action type="add" startTime="136666">
    <iact:property name="dataType"/>
    <iact:actionData xml:id="d9">
      <inkml:trace xmlns:inkml="http://www.w3.org/2003/InkML" xml:id="stk9" contextRef="#ctx0" brushRef="#br0">1882 17147 0,'10'0'69,"1"0"46,-1 0-98,11 0 41,426-52-49,-395 42 0,-31-1-1,0 1 2</inkml:trace>
    </iact:actionData>
  </iact:action>
  <iact:action type="add" startTime="143974">
    <iact:property name="dataType"/>
    <iact:actionData xml:id="d10">
      <inkml:trace xmlns:inkml="http://www.w3.org/2003/InkML" xml:id="stk10" contextRef="#ctx0" brushRef="#br0">10450 17178 0,'0'0'3,"10"0"228,1 0-186,-1 0 18,1 0 118,9 0-115,22 0-58,10-10 1,-10-1-1,-1 1-1,-20 10 0,-21-10 82,10 10 33,42 0-90,-10 0-25,-11 0-2,0 0 6,21 0-2,-31 0-3,-10 0 11,9 10 3,-9-10-12,-1 0 2,11 10-4,10-10 2,-10 0-1,10 0 2,-10 0-2,0 0 2,0 0 4,-1 0-3,-9 0-4,-1 0 7,94 11 64,62-11-67,-93 0-1,-31 0 1,10 0 2,21 0-1,-42 0 2,21 0-4,-42 0 5,1 0 83,93 0-93,-21 0 5,-42 0-3,1 0 7,52 0 0,-32 0 4,-52 0-12,1 0 2,82 0 31,115 0-28,-135-21 0,-11 21-3,-20-10 4,260-32 29,-136 42-25,-156 0-6,42 10 115,52 1-115,-72-11 1,40 10-3,11-10 3,84 0 29,301 0-27,-458 0 15,21 0 68,11 0-85,20 0 8,-30 0 118,51 0-125,62 0 2,-114 0 23,21 0-23,21 0 195,-10 0-189,124-21-9,-177 21-4,1 0 121,72 0-122,42-20 8,-11 9 4,-83 11-7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05419" units="1/cm"/>
          <inkml:channelProperty channel="Y" name="resolution" value="61.89112" units="1/cm"/>
          <inkml:channelProperty channel="T" name="resolution" value="1" units="1/dev"/>
        </inkml:channelProperties>
      </inkml:inkSource>
      <inkml:timestamp xml:id="ts0" timeString="2019-11-29T17:09:46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925">
    <iact:property name="dataType"/>
    <iact:actionData xml:id="d0">
      <inkml:trace xmlns:inkml="http://www.w3.org/2003/InkML" xml:id="stk0" contextRef="#ctx0" brushRef="#br0">6873 6904 0,'0'-10'32,"0"-21"90,0 0-113,21 0-1,-11-42-1,1 10 0,-11 32 1,20-21 0,-20 0-1,21 21 1,-10 10 1,-11 11 2,0-11 109,0-21-112,0 11 0,0 0 0,0-11 0,0 22 0,-21-12 0,21 12-2,-21-1 3,21 10-2,-10-9 3,10 9-4,-11 1 5,1-1-9,0 1 13,-1 0-14,1-11 9,-11 10-2,11-9-1,-1-1 1,1 21 0,-1-21 0,1 11-2,0-11 4,-11 10 7,21 1-12,-21 0 11,11-1-1,-1 11 17,1 0-17,-1 0 7,1 0 4,0 0 2,-1 0-4,1 0 13,-1 0 28,1 0-34,0 0-8,-32 42-16,-10 20 1,-10-10-1,10-10 1,10-11-1,42-21 2,0 1-1,0-1-1,-10 1 58,10 20-59,-11-10 1,1 10 1,-1 0-1,11 0 1,-20 11 1,9-11-2,11 0 1,0-10-3,0 31 4,0-21-1,0 0 0,0-10 0,0 10 0,0-10 0,0 0 0,0-11 0,0 11-2,0-10 2,0 9 9,0-9-10,0 10 1,0-1 0,0 1 0,0 0-3,0 10 4,0-10-1,0 10 0,0-10 0,11 0 0,-11-11 0,0 11-2,10 0 2,-10-1 0,0-9 0,10-1 0,-10 1-1,0 9 2,11-9-2,-11-1 0,10 11 0,-10-11 2,11 1 7,-11-1-8,0 1 0,10-1 0,-10 11-2,10-21 2,-10 10 0,11 1 0,-11-1 0,0 0 0,10 1 0,-10 10 0,11-21-3,-1 10 4,-10 0-2,10 1 3,1 10-4,-1-11 3,-10 0-2,11-10 8,-1 11 1,0-11 37,1 10-44,-1-10-2,11 11 2,-11-1 9,11-10-11,0 10 2,0-10-4,-11 0 3,1 0 0,-1 11 0,0-11-2,1 0 88,-1 0-72,21-21-14,-20 11 2,10-11-4,-1 0 0,-9 11 2,-1-1 0,-10 1 39,21-32 24,-11 21-63,1 1 1,-1-1-3,1 0 4,-1 0-2,-10 11-2,0-1 7,0 1-1,0 0-7,0-1 3,0-10 71,0-10-71,10 21-3,-10-11 4,0 0 7,11 11-8,-11-1-1,0 1 1,0 0 1,0-1 5,10 1 42,-10-11-51,11 0 5,-1-20-2,0 30-2,-10 1 3,11-32 0,-11 32 35</inkml:trace>
    </iact:actionData>
  </iact:action>
  <iact:action type="add" startTime="31587">
    <iact:property name="dataType"/>
    <iact:actionData xml:id="d1">
      <inkml:trace xmlns:inkml="http://www.w3.org/2003/InkML" xml:id="stk1" contextRef="#ctx0" brushRef="#br0">14131 6145 0,'10'0'141,"1"0"-110,-1 0-24,21 0 0,-10-10 1,0 10 0,-11 0 8,1 0 15,-1 0-24,11 0 0,21 0 3,-22 0-2,22 0 63,20 0-68,-41 0 7,31 0-2,-21 0-1,-20 0 0,-1 0 111,21 0-110,0 0-2,-20 0 2,-1 0 2,1 0-6,9 10 5,-9-10 0,-1 0-1,1 11 0,-1-11-2,0 0 50,22 0-33,20 0-16,-21 0 1,10 0 0,11 0 0,-10 0 0,0 0 0,-1 0 0,-10 0-1,-20 0 0,10 0-1,10 0 4,-21 0-3,1 0 2,-1 0-2,0 0 10,22 0 58,40 0-66,-20 0-1,11 0 0,20-11-1,-41 11 1,-1-10 0,-10 10-3,-20 0 292,-1 0 176,1 0 240,-1 0-480,42 0-219,21 0-6,-42 0 0,-21 0 1,1 0-3,20 0 206,-10 0-202,-11 0-5,0 0 1,32 0 88,0 0-87,-32 0 1,11 0 1,-11 0-1,1 0-1,-1 0 110,0 0-96,42 10-14,-20-10 3,-12 0-2,1 0-2,42 0 4,-43 0-3,12 11 2,-12-11-4,1 0 10,-10 0-6,9 0-1,-9 0 0,-11 10 125,10-10-87,1 0 62,-1 0 77,0 0-132,11 0-4,83 0-44,11-10 4,-74 10-1,42-11 0,-62 11 0,-10 0 0,9 0 171,74 0-171,-11 0 0,-41 0-1,10 0 1,-11 0-2,1 0 2,-21 0 0,10 0 0,-10 0 0,10 0 0,-10 0 0,10 0-1,10 0 0,1-10 0,-11 10 2,0 0-2,-10 0 1,0 0 1,21 0-1,-22 0 0,1 0-2,0 0 2,10 0-1,-20 0 2,20 0-2,-10 0 2,-1 0-1,1 0 0,-10 0-2,-1 0 1,0 0 2,53 0 77,41 0-78,-42-10-1,32-11 0,-53 21 1,11 0 0,-10-11 0,-21 11 0,-11 0 55,32 0-47,20 0-10,21-10 0,-10-11 4,-11 21-2,-30 0 0,-22 0 1,0 0 74,63 0-77,31 0 4,-41-10-2,20 10 1,10-11-3,11 11 2,-62 0-1,-11 0 2,-21 0-3,1 0 41,20 0-33,31 0-5,63-20-1,-10 9 0,-53-10-1,42 11 1,-52 10 1,-42 0-2,22 0-1,9 0 44,22 0-44,113-21 0,11-10 3,-103 21 0,20-11-1,-11 21-1,-72 0 2,-11 0 36,22 0-36,51 0-1,0 0 0,83 0-1,-103 0-1,82 0 2,-82 0 0,-11 0-1,-32 0 2,-9 0 7,10 0 14,114 0-22,-94 0-1,53 0 2,31 0 0,-63 0-3,-41 0 0,21 0 2,-32 0 9,32 0-8,20 0-2,21 0 2,-41 0 0,10 0-4,-21 0 2,-21 10 1,1-10-1,-1 0 49,53 0-50,20 0 4,114-21-3,-72 1 1,-42 9 1,-31 11-5,-41 0 6,-1 0 152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05419" units="1/cm"/>
          <inkml:channelProperty channel="Y" name="resolution" value="61.89112" units="1/cm"/>
          <inkml:channelProperty channel="T" name="resolution" value="1" units="1/dev"/>
        </inkml:channelProperties>
      </inkml:inkSource>
      <inkml:timestamp xml:id="ts0" timeString="2019-11-29T16:21:32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95">
    <iact:property name="dataType"/>
    <iact:actionData xml:id="d0">
      <inkml:trace xmlns:inkml="http://www.w3.org/2003/InkML" xml:id="stk0" contextRef="#ctx0" brushRef="#br0">2922 5969 0,'10'0'239,"1"0"-153,-1 0 163,21 0-241,32 0-2,-22 0 4,-30-11-3,-1 11 2,0 0-2,1 0 84,10 0-81,41 0-3,-41 0 1,-11 0 1,11 0-1,83 11 24,0-1-18,-73-10-9,-10 10 4,21-10 0,-11 11-3,10-11 2,1 10-1,-11 11 1,21-11 2,-31 1-2,20-1 0,74 21 4,-74-20-4,32 20 0,-21-21 0,-21 1 0,-10-1-2,42 21 4,-22-20-4,1-1 4,-1 1-2,1-1 0,-11 0 0,21 1 0,0-1 0,11-10-4,-1 21 6,11-11-2,10 1 0,21-11-1,-11 0 1,-30 21-1,20-21 2,-31 0-4,10 0 3,1 10 2,-11-10-2,10 0-1,-20 0 1,41 0 0,21 0-1,-21 0 1,83-21 2,74-31-6,-43 11 5,-10-11-1,-103 41 0,72-20 0,-125 31 1,52-10-5,-52 10 4,0-21 2,-10 21-3,10 0 1,-10 0 0,-11 0-1,22 0 1,-1 0-2,-10-11 2,10 11 1,10 0 0,-9 0-1,-1 0 0,21-20-1,10 9 0,1 11 1,134-52 0,-72 42-2,-21-11 2,-31 11 0,51-11 0,-40 21 2,-22 0-3,-10 0-1,-21 0 2,21 0 0,-21 0 0,11 21 1,41-21-1,11 0-1,-32 0 2,-20 0-5,20 0 6,-10 0-4,-10 0 3,10 0 0,-11 0-1,11 0 0,-10 0 0,10 0-3,-11 0 4,22 0-3,-32 0 3,21 0-2,-21 0 1,-10 0 1,10 0 0,-10 10-3,10 0 2,11 1-2,-21-1 2,-1 1 2,12-1-1,30-10-2,-31 10 2,32-10-3,-11 0 0,31 0 1,-21 0 1,1 0 0,20 0 2,-31 0-3,-11 0 10,11 0-12,-10 0 3,10 0 0,-11-10-1,11 10 1,-10 0 1,-21 0 0,31-10-2,-21 10 0,0 0 1,11 0 0,-1 0-2,11-21 2,-10 21 1,41-11 0,-20 11-1,9-10-2,-30 10 3,20 0-4,-10 0 3,-10 0 2,10 0-3,-10 0 0,10 0 3,-11 0-4,-10 0 3,0 0 0,21 0-3,-10 0 2,10 0 0,-10 0 0,10 0 1,10 0-4,-20 0 3,10-10 0,-11 10-1,63-21 0,-73 21 1,32-21 2,-1 21-2,-10 0 0,-10 0-2,10 0 2,-42 0-1,21 0 1,-10 0 0,0 0 0,-11 0 1,11 0-1,0 0-2,10 0 2,11 0-1,-11 0 1,31 0 0,21 0 1,1 0-3,-1 0 2,-10 0-2,-11 0 4,-31 0-2,11 0-2,-21 0 4,-1 0-3,1 0 0,10 0 1,-10 10-1,21-10 2,-21 0-3,20 0 3,11 11 0,-10-11-2,20 0 0,-10 0 1,-10 0-2,20 0 2,-31 0 0,21 0 1,-10 10 0,-1-10-2,-9 11 1,9-1 0,11 11-1,0-21-1,11 10 5,-22-10-4,11 0 0,-10 0 1,10 0 0,-21 0 0,0 0 1,-10 0-5,10 0 6,-10 0-2,10 0 0,11 0-1,-1 0 0,11 0 3,-10 0-4,10 0 0,42 0 2,-32 0 0,-10 0 2,-11 0-2,-9 0-2,9 0 4,-20 0-4,10 0 0,0 0 4,11 0-4,10 0 4,31-21-3,-20 21 2,41 0-2,-21-10 1,10-11-3,-61 21 4,-1 0-1,0 0-1,-10 0 3,-11 0-2,11 0-1,0 0 0,0 0 0,10 0 1,0 0 0,31 0-1,-10 0 2,11 0 0,-1 0-2,-20 0 2,20 0-4,-20 0 2,-11 0 3,-21 0-4,1 0 10,30 0 2,11 0-10,42 0-2,31-10 0,-94-1 2,73-9 0,-73 20 0,-10 0 1</inkml:trace>
    </iact:actionData>
  </iact:action>
  <iact:action type="add" startTime="13344">
    <iact:property name="dataType"/>
    <iact:actionData xml:id="d1">
      <inkml:trace xmlns:inkml="http://www.w3.org/2003/InkML" xml:id="stk1" contextRef="#ctx0" brushRef="#br0">13601 6104 0,'10'0'123,"11"10"-106,20 1-8,-20-11 2,0 10-5,-11-10-3,1 0 6,-1 0-2,11 0 3,-11 0 6,11 0-13,10 0 2,-10 0 1,10-21 1,21 0 5,0 11-6,-10 0-1,10-1 6,-21-20 0,-10 31-7,0-10 4,0-1-1,-11 11-1,0-10 2,1 10 17,-1-11-16,1 1-2,-11 0-1,0-1 0,0 1 3,10-1-2,0 11 3,1-20-3,-1-1 2,1 0-1,-1 11-1,0-11 0,-10 10 0,11-9 0,-11-1 1,0 0 1,10 0 0,-10 0-2,21-10 2,-21 10-4,10 1 3,1-12 1,-1 12-1,-10-1-1,11 10 2,-11-9 0,0 9-3,10 1 0,0-1 1,-10 1 3,0-11-4,11 21 4,-11-10-4,0-11 4,0 11-2,0-1-2,0 1 1,0-11 0,0 11 1,0-21 0,0 20 2,-11-10-2,1 1-2,10-12 3,-10 22-1,-1-11-3,1-10 5,-1 10-4,-9-10 5,9-11-5,1 22 4,-21-1-5,20-31 2,-10 31 1,11 0-1,-73-93 30,-42-21-28,94 93-1,-11 21 2,32 11-1,-1-1-4,1 11 5,-11-10-1,0 0-3,1 10 6,-1 0-10,-10 0 6,-11 0 0,0 0 0,-10 0 0,21 0 0,-10 0 1,-1 0-5,21 10 5,11-10 6,0 10-7,-1 1 0,-20 10 3,-11 20-5,11-10-1,-10 11 3,9-11 3,1 21-2,10-21-4,11 11 2,10-11 3,-10 0-3,-1 53 6,11-53-4,0 0-1,0 11-1,0-11 2,0 0 0,0 0-3,11-10 4,-1 21-4,0-22 3,1 1-1,-1 10 0,1-10 0,9 10-2,-20-10 1,11 0 2,-1 0-3,-10 20 4,11-20-4,-1 0 1,0 0 1,-10-1 0,11 1 0,10 10 0,-21-20 0,10 10 1,0-1-4,1 1 7,-11-10-5,10-1 1,1 0-1,-1 1 2,-10-1-4,10 1 4,1-1 5,-11 0-6,10 1-1,1-1 10,-1 1-2,-10-1-7,10 0 7,-10 1 2,11-11 38,20 0-48,0-21-1</inkml:trace>
    </iact:actionData>
  </iact:action>
  <iact:action type="add" startTime="15418">
    <iact:property name="dataType"/>
    <iact:actionData xml:id="d2">
      <inkml:trace xmlns:inkml="http://www.w3.org/2003/InkML" xml:id="stk2" contextRef="#ctx0" brushRef="#br0">15337 4658 0,'-21'0'5,"42"0"-5,-52 0 8,10 0-1,-10 0 1,10-20 0,-10 20 0,0 0-1,-21 0 2,21 10-4,-21 0 3,10 1 1,0-1-2,11 1 3,10-11-3,-10 10 0,10 0 1,-20 1-2,20-1 4,-10 21-4,0 1 3,10-22 0,10 11-1,-9 10 0,9-10 0,1 20 0,-1-9-1,1-1 1,0 10 0,-1 1-3,1 0 3,0 20 0,-11-31 3,10 32-5,11-1-1,-10-10 6,10-21-6,0 21 3,0-31 0,0 0 0,0 10 2,0-10-2,0-1-2,0 1 9,0 0-8,10 21 1,1-22 2,-1-20-2,1 21 1,-1 0-4,-10-11 4,21 11-3,-11-10 1,0 9 4,1-9-6,-11-1 5,10-10-2,1 11 6,-1-11-6,0 10-1,11 0 0,10-10 1,1 11 2,20-11-4,10 10 4,0-10-4,22 0 2,-32 0 0,0-10 0,-21-1-2,0 11 3,-10 0 0,-11 0-5,11-10 6,-11 10-2,11-10 2,10-11-6,1 10 8,-12-9-6,32-12 2,-31 12-4,10 9 6,-10-10-1,-10 1-4,9 9 6,1-10-6,0-10 5,0 0-2,0 0-1,-1-11-1,12 21 3,-12-10-1,-9 0-1,-1 10 1,1-10 0,-11 0 0,10 10-1,-10-10 0,10 10 2,-10-10-2,11-11 0,-11 11 1,10 0 0,-10 0 2,0-21-2,0 21-4,0-11 5,0 0-2,0 22 1,-10-1 2,-1 0-4,11 11 3,-10 10-2,0-21 0,-1 10 1,1-9-1,-11 9 3,11-10-1,-11 1 0,10-1-1,-9 10-3,9-9 1,-10 9 2,11 1 0,0 10 0,10-11-1,-21 11 3,-21-10-2,21 0-1,-10-1 2,-10-10-3,-11 21 1,20-10 3,1 10-3,21 0 0,-11 0 2,11 0-3,-1 0 96</inkml:trace>
    </iact:actionData>
  </iact:action>
  <iact:action type="add" startTime="34438">
    <iact:property name="dataType"/>
    <iact:actionData xml:id="d3">
      <inkml:trace xmlns:inkml="http://www.w3.org/2003/InkML" xml:id="stk3" contextRef="#ctx0" brushRef="#br0">2911 11490 0,'11'0'124,"-1"0"-110,21 0-6,21 0-1,-10 0 3,20 0-1,22 0-2,-22 0-1,73-21 3,-52 21-3,-20 0 2,-1 0 0,-31 0-1,11 0 1,-32 0 1,11 0-1,-11 0 0,1 0-2,10 0 2,-11 11 0,11-11 0,0 10 8,-1-10-8,32 0 0,-20 0-2,-1 11 3,-21-11-1,32 0 0,-11 0 0,0 0-2,-10 0 4,0 0-4,0 0 4,-11 0-5,21 0 2,11 0 2,10 0 0,21 0-1,62 0 0,-31-21 0,10-10-4,-52 31 4,22-11 0,-32-10 2,10 21-2,11-10 1,-42 10-4,11 0 5,10 0-1,-21 0-4,0-10 3,0 10 0,21-11 0,-31 11-2,10 0 4,-20 0-2,20 0 0,0 0-2,0 0 0,0 0 4,11 0-2,-11 0 0,0 0 0,1-10 0,40-1 1,-9 11-4,-1-20 3,32 9 0,10-10 1,-73 21-2,52-10 2,-52 10-2,0 0-3,-20 0 6,-1 0-1,11 0-2,0 0 1,10 10 0,0-10 0,42 11 0,-11-11 0,-20 0-3,10 0 2,-10 0 5,-32 0-8,21 0 4,-10 0 1,-11 0-1</inkml:trace>
    </iact:actionData>
  </iact:action>
  <iact:action type="add" startTime="46080">
    <iact:property name="dataType"/>
    <iact:actionData xml:id="d4">
      <inkml:trace xmlns:inkml="http://www.w3.org/2003/InkML" xml:id="stk4" contextRef="#ctx0" brushRef="#br0">11885 13019 0,'21'0'147,"20"10"-140,-9 1 1,-1 9-1,0-20 1,0 11 0,-10-1 9,0 1-12,0-11 3,-1 10 2,1 0-3,0-10 1,0 0-2,0 21 2,10-21 1,-10 0-1,20 0 0,-10 0-1,1 0 1,-1 0-1,0-10 0,21 10 1,-42 0-1,11-11 2,0 11-2,0-10 1,-11 10 9,0-10-4,1-1-3,-1 1-2,1-1-2,9-9 2,1-1 1,10 0-2,-10 0 3,21 0-6,-21-10 6,-1 21-2,-9-1 0,-1 11 7,-10-10 2,11-11-13,-11 0 5,10-10-2,-10-10 3,0 9-4,10 1 3,1 0-2,-11 10 1,10-20-2,-10 9 2,0 12 2,0-1-4,0 10 13,0 1-14,0 0 4,0-1-3,0 1 2,0-1 7,0 1-7,-10-11 1,-1-10-2,-9 0 1,9 10-1,-30-10 2,20-11-3,-10 11 2,20 10 0,-30-20 2,-11-11-2,10 10-2,32 42 1,-22-21 0,1-10 3,0 10-2,10 11-2,11 10 4,-11-10-2,0-1 0,1 11-2,-12 0 0,22 0 4,-21 0-2,-21 0-2,31 11 4,0-1-2,0 0 1,1 1-1,9-11-5,-20 21 9,10-11-8,-10 21 7,10-10-6,0-11 3,-20 22 2,20-12-4,0 1 0,11 21 2,-1-22 0,-9 12 2,9-1-2,-10 10 0,11 1 1,-11 10-4,11 0 2,10-21 2,0 0-2,0-20 1,0 20 0,21 11 1,-1-22-2,1 1 3,0-10-5,0-1 3,-11 0 1,1 1-4,-1-11 3,0 0 0,-10 10 2,11-10-3,-11 11 0,0-1 1,10-10 0,-10 10 0</inkml:trace>
    </iact:actionData>
  </iact:action>
  <iact:action type="add" startTime="47716">
    <iact:property name="dataType"/>
    <iact:actionData xml:id="d5">
      <inkml:trace xmlns:inkml="http://www.w3.org/2003/InkML" xml:id="stk5" contextRef="#ctx0" brushRef="#br0">11823 12332 0,'0'-10'61,"0"0"72,-21-1-126,-10-20-1,-1 10 4,12-10-4,-22 10 4,11 1-2,-11-12-1,-10 1 0,21 10 5,-73-41 0,52 20-5,21 22 3,10 9-5,-20-10 3,-22-51 7,42 51-4,-31-21-4,-10 1 1,-11-1 0,21 21-3,-21-20 7,11 9-5,-11-9-4,-20-11 8,20 10-3,31 21-1,21 1 2,1 9 0,-1 1-2,10-1 1,1 11-2,-11-10 10,21 0-11,-10 10 3,-1 0 10,1-11-12,0 11 2,-1 0 1,1-10-2,-11 10-1,0 0 2,0-11 2,1 11-2,9 0 0,-20 0-2,21-10 2,-1 10-2,1 0 10,0 0-6,-1-10-2,1 10 0,-11-11-2,0 11 2,0-10-2,-10 10 2,10-11 2,1 1-1,9 10-3,1 0 1,-11-10 1,0-1 6,11 1-6,-1-1 3,1 11-6,0-10 6,-1 0-4,1 10-1,10-11 3,-11 1-4,1 10 3,-11-11 9,11 11 0,-1 0-9,1 0-1,0-10-1,-11 0 2,0-1 8,0 1-6,11 10-3,-1-11-1,-9 1 4,-1 0-4,10 10 1,-9-11 2,20 1-3,-11 10 2,11-11 0,-10 11 2,-1 0-4,1 0 1,10-10 733,-10 0-695,-22-1-39,-20-20 6,42 31-8,0 0 5,-22-10-1,12-1-1,-1 1-1,0-1 2,0 1 0,11 0 3,-11-1-2,0 1-2,-20-32 1,9 32-3,12-1 1,-1-9 5,0 20-2,0-11-2,0 1 0,-10 0-1,0-1 6,21 11-6,-21-21-2,-1 11 4,12 0 2,-1-1-2,-10-10 1,-21 1 0,41 9-2,-30 1-2,20-1 4,-31-9-1,31 20-3,0-11 5,11 11-2,-11-10-2,-10-1 4,10 1-2,0 10-3,0-10 3,-10-1 0,0-10 3,0 11-3,-21-11 0,-21 11 0,52-1-4,-20 1 4,-53-21-2,73 31 3,-10-11 2,-11-9-5,11 9 6,0 1-7,0-1 0,-11 1 1,11 0 6,-21-11-6,21 0 4,0 11-3,10-1 2,-21-10-5,22 11 8,-12-11-4,-9 0-2,10-10 2,-1 10-2,-30-41 10,41 41-10,0 0 6,1 1-4,9 9-6,-10-10 6,-10 1 0,10-1 2,1 10-4,9 1 6,1 0-4,-1-1-4,1 11 13,0-10-4,10-1 12,-11 1-11,11 0-3,-10-1-7,-1 11 4,1-10 0,10-1 0,-10-9 4,-11-1-6,0-31 3,0 41-2,21-9-1,-10 20 0,10-11 2,-11 1 6,11-1 90,-10 1-59,10 0-36,-10-1-1,10 1 0,0-1 0,-11 1 2</inkml:trace>
    </iact:actionData>
  </iact:action>
  <iact:action type="add" startTime="50764">
    <iact:property name="dataType"/>
    <iact:actionData xml:id="d6">
      <inkml:trace xmlns:inkml="http://www.w3.org/2003/InkML" xml:id="stk6" contextRef="#ctx0" brushRef="#br0">7123 9650 0,'0'20'41,"0"1"-35,0 0 1,0 0 0,0 0 2,0-1-4,0 1 6,0 0-6,0 0 13,0-11-10,0 1 0,0-1 2,0 0 0</inkml:trace>
    </iact:actionData>
  </iact:action>
  <iact:action type="add" startTime="51191">
    <iact:property name="dataType"/>
    <iact:actionData xml:id="d7">
      <inkml:trace xmlns:inkml="http://www.w3.org/2003/InkML" xml:id="stk7" contextRef="#ctx0" brushRef="#br0">7268 9608 0,'0'0'5,"11"0"-2,-1 0 3,0 0 4,11 21-2,-21-11-1,11 1-1,9-1 2,-9 0 1,-1-10-3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05419" units="1/cm"/>
          <inkml:channelProperty channel="Y" name="resolution" value="61.89112" units="1/cm"/>
          <inkml:channelProperty channel="T" name="resolution" value="1" units="1/dev"/>
        </inkml:channelProperties>
      </inkml:inkSource>
      <inkml:timestamp xml:id="ts0" timeString="2019-11-29T16:28:30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46">
    <iact:property name="dataType"/>
    <iact:actionData xml:id="d0">
      <inkml:trace xmlns:inkml="http://www.w3.org/2003/InkML" xml:id="stk0" contextRef="#ctx0" brushRef="#br0">1279 9577 0,'21'10'85,"10"1"-79,-10-11 1,31 10 2,-21-10 1,62 10-3,-30-10 2,51 21-2,-31-10-1,105-11 1,-95 10 0,84-10 2,10 21 1,-41-21-4,-53 0 3,94 21-2,-103-21 1,103 10-2,0 11 3,21 0 1,-83-21-6,41 10 4,94 11 2,-31 0-3,-42-11 2,42 32-3,10-11 2,-104 0-1,125 11 2,-52-22-2,-21-20 2,219 0-1,-198 0 0,20-10-2,157-32 0,-156 22 3,-42 20 1,21-11-3,-125 11-1,146 0 4,-63 0-2,-41 0-3,83-21 3,-21-10 0,-83 10 0,260-41 0,-114 10 0,-63 0-1,-21 10 4,32-10-4,-32 21-3,-93 21 7,114-32-6,-83 11 4,10 21-2,-10-11 4,-20 11-4,20 10 1,-11-11 1,94 11-4,-20-41 3,-63 30-1,228-51 2,-92 20-3,-53-10 4,10 21-2,-51 0-4,187-32 5,-209 43 0,-40 9-2,51 1 0,-31-11 3,62 0-4,-62 21 3,62-10-2,94-11 1,-31 0 1,-62 11-1,93-11-3,-32 0 3,-82 21 2,83-10-3,-105 10 0,64-21 2,-84 21-3,0 0 2,-21 0-1,83-31 2,-93 10 0,114 11-2,-21-22-1,-41 12 4,52-1-3,20 10-1,-103-9 3,114 9-2,-125-10 1,125 11 1,-41-11-2,-32 0 2,31 21-2,0 0 1,-41 0-1,-42 0 2,-20 11-2,-11-1 2,0 11-1,10 0-2,-10-11 3,31 1-1,1-11-1,9 0 1,-62 0-1,32 0 1,-22 10 0,53-10-3,-32 0 4,-20 21 0,51-11-1,32-10-1,-94 0 1,84 0 0,-84 0 0,21 0-3,-10 11 5,-11-11-2,73 10 1,0 21-2,21-10 1,30 0 0,-51-11-2,-41 1 0,30-11 4,-72 0-2,21 0 45,10 0-42,31 0-5,-21-11 2,-10 1 0,-20 10-2,-12 0 4,-9 0 4,20 0-6,11 0 0,-22 0 1,32 0-3,32 0 2,-53 0-1,10 0 1,-30 0-2,-11 10 36,10-10-27</inkml:trace>
    </iact:actionData>
  </iact:action>
  <iact:action type="add" startTime="13465">
    <iact:property name="dataType"/>
    <iact:actionData xml:id="d1">
      <inkml:trace xmlns:inkml="http://www.w3.org/2003/InkML" xml:id="stk1" contextRef="#ctx0" brushRef="#br0">9514 8475 0,'0'0'4,"11"0"15,-1 0 11,21 0-21,-10 0-2,-11 0-1,11-11 2,-10 1 0,9-1 3,-9 11-6,-1-10 6,21-21 0,-10 20-6,0-9 7,0 9-5,-11 1 11,1 10 18,-1-11-18,11-9-10,-11-1-1,21 0 0,-10 0 3,21-10-3,-11 10-2,-21 0 6,11 11-6,-10-11 5,-1 11-3,-10 0 40,0-11-31,0 0-8,-10 0-1,10 11 3,-11-11-7,1 0 8,-1-20-5,-9 9 4,9 1-5,-20-21 5,21 0-4,-11 0 2,0 11-2,0-1 6,11 21-6,-11 0 0,11 1 3,-1 9 0,1-10-2,-1 11 3,-9 0 0,9-11-6,-10 10 2,1 1 2,-12 0-1,12-1 3,-12 1-4,-20-1 4,21 1-5,0 10 5,-21 0-4,10-10 2,-10 10-1,11 0 1,-1 0 1,1 0 2,20 0-5,-10 0 1,20 0 0,1 0 0,-11 0 1,-10 0-1,10 0 1,-20 0 0,-1 10 0,-20 0 1,10 1-3,0 20 2,10-21 4,11 1-9,-11-1 7,11 1-4,10-1 3,0 0-1,1 1 0,-1-1-3,-21 21 3,21-20 2,11-11-4,10 10 4,-10 1-3,-1-1 0,1 11 4,-1 0-5,1 10 2,-11-10-2,11-1 2,-1 12 1,11-1-1,-10-10-2,10 10 2,0 0 0,0 0-2,0 11 2,0-11 0,10 0 1,1 0-1,-1 11-1,1-21 3,-1 10-6,0 21 6,1-21-4,-1 0 2,11 11 0,0-11 2,20 21-2,-9-21-2,30 52 2,-31-62 1,21 31 0,0-10-2,-10-21 0,10-1 1,-31 12-2,10-12 0,-10-9 4,-11-1-1,0-10-4,-10 11 28</inkml:trace>
    </iact:actionData>
  </iact:action>
  <iact:action type="add" startTime="15188">
    <iact:property name="dataType"/>
    <iact:actionData xml:id="d2">
      <inkml:trace xmlns:inkml="http://www.w3.org/2003/InkML" xml:id="stk2" contextRef="#ctx0" brushRef="#br0">10752 7227 0,'0'0'4,"-32"21"-3,-30 10 7,20 0 0,-20-10 0,10 10 1,-21-10-2,42 10 2,-42 11-1,42-11-3,10-10 4,11-11-3,-1 11 4,11-11-2,-10 1 1,10-1-2,-10 11 1,10 31-3,-11-21 2,1 31 1,10-10 1,0-10 0,0 20-3,0 11 4,0-31-3,0 20-1,0-31 2,0 21 0,10-21 2,1-10-2,-11 10-2,20 11 5,1-11-5,10 0 1,1 11 0,9 10-1,1-10 4,10-11-4,-21 0 2,21-10 2,-21 0-2,11 10-1,-11-21-1,21 11 6,52 31-1,-52-52-2,10 21-2,-10-21 3,-10 10-1,10-10-4,10 0 2,22 0 1,-43 0 0,22 0 0,-22 0 1,1 0-1,-11 0-2,31 0 0,-51 0 3,20 0-1,10 0 0,1 0-1,-11 0 2,21-10-2,-10-1 1,-11 1 0,21 0-2,0-1 2,-10-10 0,-32 21 1,32-31-2,-1 10 3,-20 11-1,-11 0-6,1-1 8,10-10 7,-11 1-15,32-12 8,-1 12-3,1-1-3,10-21 6,0 21-5,-31-10 3,-11 31-3,0 0 0,1-21 24,30-31-19,-20 11-2,10 10-4,0-32 11,-20 53-7,-11 0-2,10 10 2,-10-11 5,0-20 18,21 10-24,-11 0-2,1-10 3,-11 21-2,0-11 1,0 0 0,0 0-1,0 1 2,0 9-2,0-30 1,0 20-2,0 0 10,0 0-9,0 0 3,0-10 0,0-10-5,0 30 2,-11-10 2,1-20-3,-11 10 2,11-21 2,-1 10-1,1 0-2,-11 1-1,11-11 2,-11 21-2,21 10 1,-21-21 4,11 21-4,-11 1 0,11 9 2,-11-10-3,11 21 3,-11-20-4,10 9 5,-9 11-2,20-10 0,-21-1-1,-10 11 2,10-10-2,0 0 1,-10-1-3,-21 11 3,10-10 0,-31-11 0,42 21 1,-31 0-2,-42 0 1,21 0 3,51 10-5,-51 11 0,10 0 2,42-21 0,-21 10 2,21 11-5,-11-21 4,1 11 4,-1-1-10,1 0 3,10 1 1,-1-11 2,12 0-2,-12 0 1,12 0 2,-1 0-4,0 0 4,-10 0-6,10 0 4,0 0 1,0 10 0,1 1-1,9-11 0,-51 31 1,41-21-2,-21 1-1,22-1 2,-1-10-1,10 10 3,1-10-3</inkml:trace>
    </iact:actionData>
  </iact:action>
  <iact:action type="add" startTime="20499">
    <iact:property name="dataType"/>
    <iact:actionData xml:id="d3">
      <inkml:trace xmlns:inkml="http://www.w3.org/2003/InkML" xml:id="stk3" contextRef="#ctx0" brushRef="#br0">10762 13788 0,'0'-10'39,"10"10"102,32 0-126,62 0-9,0 0 4,-42 0-3,126 0 0,-64-11 2,-61 11-2,41-20 1,-32 20-2,-40-11 4,-1 11-2,0 0 0,-10 0-2,-11 0 3,11 0 0,0 0-1,0 0-2,-1 0 2,22 0 0,10 0 0,-10-10 0,10 10-2,-11-11 4,1 11-4,-21-10 2,-11 10 24,21 0-17,21 0-8,-10-10 1,-21 10-2,41-21 2,-41 21 0,10 0 2,10-11-3,-30 11 0,51 0 647,32 0-647,-32 21-1,21-21 3,-31 11-2,52-11 2,-52 10-3,-10-10 4,10 0-3,-21 0 0,-10 0-1,10 0 4,-10 10-4,21-10 2,-1 0 0,-20 0 1,83 0-1,-21 0-1,-10 0 1,31 0 0,41 0 0,-20 0-2,21-10 3,-21 10 0,124 0-2,-145 0-2,0 0 5,-31 0-4,-32 0 4,11 0-2,11 0 0,-22 0 0,-9 0-1,20 0 1,20 0-1,-61 0-1,30 0 3,43 0-2,-53 0 2,0 10 0,0-10-3,-10 0 2,31 11-2,-10-11 4,10 10-1,10-10-2,21 0-1,0 0 4,11 0-2,-32 0-2,-20 0 2,10 0 0,-11 0 0,11 0 0,-10 0-2,-11 0 3,21 0-2,-31 0 2,0 0-3,-11 0 3,1 0 8,-1 0-11,11 0 2,10 0-1,-10 0 2,-11 0-4,1 0 5,-1 0 84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05419" units="1/cm"/>
          <inkml:channelProperty channel="Y" name="resolution" value="61.89112" units="1/cm"/>
          <inkml:channelProperty channel="T" name="resolution" value="1" units="1/dev"/>
        </inkml:channelProperties>
      </inkml:inkSource>
      <inkml:timestamp xml:id="ts0" timeString="2019-11-29T16:28:30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926">
    <iact:property name="dataType"/>
    <iact:actionData xml:id="d0">
      <inkml:trace xmlns:inkml="http://www.w3.org/2003/InkML" xml:id="stk0" contextRef="#ctx0" brushRef="#br0">3296 8943 0,'21'0'99,"41"0"-92,53 10 5,-32-10-8,62 0 4,-20 0 2,-21 0-4,42 10 4,-63-10-6,21 0 7,-83 0 1,72 0-11,-30 0 7,30 0 1,-61 0-2,103-31 1,-104 31 0,52-10-2,0-11 2,21 21 0,-41 0 1,9 0-1,12 0-1,-43 0 2,53 0-4,-21 0 6,103 0-3,-9 0-1,-43 0 2,-51-10-3,31 10 1,21 0 3,-63 0-4,-10 0 3,11 0-2,20 0-1,0-11 2,21 11 0,11-21 2,51 11-4,21-32 2,-125 42 0,178-31-1,-95 10 2,-20 11-3,83-11 3,-146 21-2,63 0 2,-42 0-4,-31 0 5,-31 11-4,0-11 3,10 10 0,11-10-3,-32 0 2,32 0 1,-1 0-1,74 0-3,-84 0 3,83 0 3,-10 21-6,63-21 4,-74 10-2,73 11 2,22-21-2,-64 0 1,64 0 1,-126 0-4,104 0 4,-62 0-2,0-10 1,-21 10 1,-31-11-2,11 11 1,-1 0 1,84 0-3,-42 0 2,73-31 0,-73 31-1,104-31 5,-21 10-8,-83 21 3,-42 0 3,21 0-5,-20 0 3,-22 0 1,32-10-1,41-11-1,-51 21 1,-1 0 0,1 0-1,-43 0 1,43 0 1,-11 0-1,31 0-2,21 21 3,0-21-1,21 0-3,20 0 3,-20 0 1,41 0 0,-41 0-2,83 0 0,-42 0 2,-41 0-1,0 0-2,-73 10 2,73 11-1,-94-21 2,21 10-1,0 1-1,-21-1 1,32 0 0,41-10 1,0 0-4,-21 0 4,10 0-1,32 0 1,-42 0-2,63 0 1,-63 0-1,-31 0 2,0 0-4,0 0 4,42 0-1,-32 0 0,-10 0 0,42 0 0,-32 0-1,42 0 1,41 0-1,63 0 1,-145 0 0,103 0-1,21 0 2,-103 0 0,-1 0-2,10 0 0,-9 0-1,40 0 3,-20 0-1,42-20 0,-21-1 0,10 10 1,73-20-1,-146 0 1,94 0-4,-93 10 5,-53 21-4,0 0 2,11 0 92,73 0-94,-63 0 4,-10 0-4,41 0 126,21 0-123,-20 0-1,-22 0-1</inkml:trace>
    </iact:actionData>
  </iact:action>
  <iact:action type="add" startTime="51098">
    <iact:property name="dataType"/>
    <iact:actionData xml:id="d1">
      <inkml:trace xmlns:inkml="http://www.w3.org/2003/InkML" xml:id="stk1" contextRef="#ctx0" brushRef="#br0">3587 15410 0,'0'-10'39,"11"10"86,41 0-117,31 0-3,31 21 3,-31-21-1,42 0 1,83 0 0,-21 0 0,-62 0 0,-62 0 1,40-11-2,22 11 0,-73 0 0,-21 0 0,1 21 2,20-21-1,-21 11 1,0-1-2,42 11 1,-32-21-2,22 21 4,10-11-4,10-10 2,-21 0 0,1 0 0,51 10 0,-31-10-1,0 0 3,0 0-4,21 0 1,11 21 1,-53-10 0,21-1 1,53-10-1,-12 21-1,1-21-1,-42 0 5,84 0-5,-63 0 3,0 0-4,-21 0 5,21 0-3,-11 0 3,-9 0-6,-1 0 6,0 0-2,-62 0-2,72 0 2,-41 0-1,21 0 3,-10 0-3,30 0-1,-31 0 2,42-21 0,42 11 2,-32-11-2,115-10-2,-83-11 6,-11 11-8,31 20 2,-41-9 2,31-12 2,-73 32-3,-20-10 2,-11 10-2,-21 0 0,-10 0 1,10 0-3,31 0 5,1 0-3,41 0 1,0 0 1,41 0-2,84-21 1,-115 11 0,94-11-1,-21 0 1,-103 21-1,103 0 1,-62-10 1,20 10-1,-62-21 0,0 21-1,11 0-1,-11 0 3,0 0-1,21-10 1,0 10-2,-31 0 0,104 0 1,-84-21 1,95 21-2,-105 0-1,-42 0 3,43 0-1,-1 0 1,62 0-2,-20 0 0,-21 0 1,83 0 0,-104 0-1,125 0 0,-145 0 1,62 0 1,-63 0-1,-10 0 1,-21 0-2,0 0 0,11 0-1,-11 0 1,0 0 2,32 0 0,82 0-1,-61 0-1,144 10 3,-61 11-3,-43-11-2,64 32 4,-95-42-2,-30 10 3,-11 1-3,-21-1 0,0 1 3,11-11-2,20 0-3,0 0 2,21 0 1,-51 0 2,20 0-3,-21 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05419" units="1/cm"/>
          <inkml:channelProperty channel="Y" name="resolution" value="61.89112" units="1/cm"/>
          <inkml:channelProperty channel="T" name="resolution" value="1" units="1/dev"/>
        </inkml:channelProperties>
      </inkml:inkSource>
      <inkml:timestamp xml:id="ts0" timeString="2019-11-29T17:09:46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128">
    <iact:property name="dataType"/>
    <iact:actionData xml:id="d0">
      <inkml:trace xmlns:inkml="http://www.w3.org/2003/InkML" xml:id="stk0" contextRef="#ctx0" brushRef="#br0">3286 9161 0,'21'0'84,"10"0"-77,31 10 1,53 22 1,-12-12 4,53 12-9,-52-22 9,21 11-10,-42-21 1,105 31 6,-53-10-3,10 10 2,-20-31-2,41 10 3,115-10-7,-73 0 5,229 0 3,-136 0 0,-93 0-9,-83 0 7,187 0-1,-177 21 0,11 0 0,-21-11-1,20 11-1,-30 10 2,51-20 0,63-11 0,-11 0 0,-31 0 0,219 0-2,41-31 5,-83-21-6,-156 20 4,83 12-2,-83-1 3,-52 21-4,104-11 3,-94 11-2,42-41 3,-52 30-6,-10-9 8,-21-1-6,176-31 1,-155 21 0,93-11 1,94-52-2,-94 63 3,-115 10 1,32-10-4,73 10 1,-125 11 2,63 10-2,-22-21 0,-41 21 0,104-31 2,-10-21-2,30 21 2,-20-21-1,94-11 1,-146 32-3,135-10 4,-83-1-6,-62 11 6,20 20-4,-52-9 4,11 9-4,21-10 3,93-10-1,-114 10-1,20 11-1,146-32 2,-62 22 0,-73-1 2,21 21-4,-11 0 2,21 0 1,-41 0-4,-32 10 3,53 11 1,-43-11-2,-82-10 1,124 21 2,-41-21-3,21 11 0,-21-11 2,20 0-4,84 0 3,-84 0 1,-20 20-2,10-9 2,-10 20-1,-10 0-1,-74-20 2,74 41-1,-1 10-3,0 21 4,21-20-1,-20 9-1,10 12 1,10-1 0,125 31-1,-115-62 1,53 0 0,-32 0 0,-10 0-1,31 0 1,-20 0 2,-53-41-1,11 9-2,-42-20-3,21 0 4,-10-10 0,-11-21 0,-52 20 0,-10 11 2,20-10 42,53 0-44,114-11 0,-21-10 3,-93 10-8,197-31 7,-177 0-2,32 21-2,-73 20 4,-42 1-4,-21 10 40,53-21-38,176-31 0,31 10 0,-52-10 2,-72 21-4,-115 21 0,-41 10 120,-1 0-102,1 0-9,0 0-8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05419" units="1/cm"/>
          <inkml:channelProperty channel="Y" name="resolution" value="61.89112" units="1/cm"/>
          <inkml:channelProperty channel="T" name="resolution" value="1" units="1/dev"/>
        </inkml:channelProperties>
      </inkml:inkSource>
      <inkml:timestamp xml:id="ts0" timeString="2019-11-29T17:09:46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56">
    <iact:property name="dataType"/>
    <iact:actionData xml:id="d0">
      <inkml:trace xmlns:inkml="http://www.w3.org/2003/InkML" xml:id="stk0" contextRef="#ctx0" brushRef="#br0">3057 5958 0,'21'0'124,"31"0"-116,-11 0-1,1 0 2,10 0-1,-21 0 0,0 0 0,11 0 0,0 0-1,-11 0 1,0 0-2,11 0 2,-11 0 0,0 0 1,-21 0 0,11 0-2,-11 0-2,11 0 3,-10 0 1,30 0-2,-10 0 2,1 0-1,30 0 1,-31 0-2,32 0 4,61 0 0,-72 0-4,-10 0 1,-11 0 1,21 0-1,-10 0 0,10 0-3,-21-10 3,21 10 0,-31 0 0,0 0 0,-11 0 0,11 0 1,0 0-2,-1 0-1,22 10 2,-21-10-1,10 0 2,11 0-1,-1 11-1,1-11 2,-11 0-1,31 0-1,42 0 1,-41 0-1,-11 0 1,-21 0 0,21 0 0,-21 0 0,0 0-1,-10 0 0,0 0 3,0 10-4,-11-10 3,21 10-2,0-10 2,32 0-2,30 21 1,-9-21-1,-53 0 1,52 0 0,0 0-1,-21 0 2,-20 0-2,10 0 1,10 0 0,-20 0-1,20 0 1,1 0-1,-22 0 1,22 0 0,20-10 1,-31 10-1,-42 0 0,42 0 0,-31 0-2,-10 0 2,-1 0-1,11 0 10,0 0-11,-1 0 3,12 0-3,20 10 2,-11-10 1,22 0-2,30 0 1,-30 21 0,40-21-1,-19 0 0,-43 0 1,1 0 0,-1 0 0,11 0 0,-10 0 1,10 0-1,-10 0-2,20 0 3,32 0-4,-53 0 4,22 0-1,20-10 0,-10 10 1,-32 0-1,-20 0-2,31 0 4,-10 0-4,-1 0 3,42-11-2,32 1 0,-32 10 1,-21-21 0,84 21 1,-84 0 0,32-10-5,-63 10 5,63 0-1,-11 0-1,-10 0 2,93-21-2,-41 10 3,-63-9-4,42 20 1,-31 0 0,-32 0 1,22 0 1,20 0-2,31-11 1,-51 11 0,-32-10 2,21 10-6,10 0 5,-20-11-2,41 11 1,-10-20 1,52 9-1,-53-10 1,12 11-1,-1 0-4,10 10 4,-30 0 0,-32 0 1,0 0-1,0 0 1,11 10-3,-11 0 3,-10 1-4,0-1 3,0 1 1,-1-11-1,12 10 0,9-10 0,-10 0 0,1 10-3,20-10 3,-21 0 3,10 0-6,11 0 3,-20 11 0,20-11 0,-52 10 0,72-10 0,-51 11 1,73-11-3,-1 20 4,-51-20-5,41 0 3,-21 0-1,22 11 1,30 10 1,-83-11-3,0-10 4,-10 0-3,42 10 1,-1-10-1,-10 0 1,42 0 1,30 0-1,-41 0-2,11 0 3,-32 0-3,-20 0 3,10 0-2,-21 0 2,0 0-1,-10 0-1,10 11-1,1-11 2,9 10 0,1-10 0,41 11 0,-31-11 0,10 0 1,-20 0-4,20 0 3,-30 10 1,-22-10-2,32 0 3,-11 0-4,52 0 4,0 0-3,21 0 1,73-31-3,-32 10 3,1 11 2,0 10-3,-84-21 0,-10 21 3,-31 0-4,-11 0 25,21 0-7,115 10-17,20-10 2,-103 0-4,145 0 4,-42 0-2,-62 0 2,-42 0-2,-41 0 2,0 0-2,-21 11 1,21-11 40,20 0-42,53 0 3,51 0-3,-93 0 1,-10 0 2,20 0-3,-41 0 3,-10 0 45,9 0-46,43 10 0,-32-10 1,-10 10-2,-11-10 23,11 11 24,62-1-43,-62-10-5,0 0 1,10 11 1,11-11 1,-1 0-3,-30 0 1,30 10 1,-10-10 0,-10 0 0,-10 0 162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05419" units="1/cm"/>
          <inkml:channelProperty channel="Y" name="resolution" value="61.89112" units="1/cm"/>
          <inkml:channelProperty channel="T" name="resolution" value="1" units="1/dev"/>
        </inkml:channelProperties>
      </inkml:inkSource>
      <inkml:timestamp xml:id="ts0" timeString="2019-11-29T17:09:46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62">
    <iact:property name="dataType"/>
    <iact:actionData xml:id="d0">
      <inkml:trace xmlns:inkml="http://www.w3.org/2003/InkML" xml:id="stk0" contextRef="#ctx0" brushRef="#br0">853 8235 0,'104'0'87,"-21"0"-79,21 0 1,62 0-1,21 0-4,-104 0 5,125-20-1,-124 20-1,82 0 2,-104 0-1,42 0 0,42 0 0,-42 0-2,0 0 3,-21 0-3,31 0 2,-30 0 1,-1 0-1,42 0-1,-42 0 2,83 0-3,-83 0 1,21 0 1,-20 0 1,-1 0-1,-42-11 0,22 11 0,41 0-1,-42 0-1,-31 0 2,52 0 1,1 0-2,61 0 1,-20 0 1,-21 0 0,62 0-1,-62 0-4,63 0 6,-126 0-4,126 0 4,-84 0-4,31-21 4,-10 21-2,63 0-4,-63 0 5,20 0 0,-20 0-1,63 0-2,-63 0 2,20 0 1,-61 0-2,62 0 0,-42 0 0,0 0 2,21 0-1,-31 0-1,10 0 2,-42 0-1,63 0-1,21 0 2,21 0-4,-21 0 4,-21 0-1,0 0 1,62-10-2,63-31 1,-63 30 0,-52-10 0,-10 21-3,63 0 4,-84 0 1,-21 0-4,1 0 2,30 21 0,-51-21 0,31 11-3,31-11 4,0 20-1,83-20 1,-42 0-2,-20-10 2,42 0-2,-53-11 0,63 21-1,-105-11 4,74 11-4,-63 0 4,-20 0-2,20 0 0,-10 0 0,31 0 0,41-20-3,-20 9 4,208-51-1,-125 20 1,-63 11 4,22 21-11,-11-32 5,-94 42 1,0 0-3,-30 0 5,9 0-4,-10 10 3,32 11-1,-32-21 0,83 0 0,73 0 1,1-10-3,-84-1 0,93-20 3,74-31-2,-84 31 3,-83 10-4,-42 21 3,21 0-2,-31 0 0,-31 0 2,0 0-3,0 0 2,20 0 0,63 21 1,21-21-2,41 0 2,-82 0-1,103 0-2,-63 0 1,43 0 2,30 0-1,-124 0-1,10 0 2,1 0-2,-22-11 2,-20 11-2,30 0-1,22-10 3,-11-1-1,0-9 0,32 9 0,-53-10 1,-10 11-3,-42 10 0,1 0 36,-22 0 190</inkml:trace>
    </iact:actionData>
  </iact:action>
  <iact:action type="add" startTime="24936">
    <iact:property name="dataType"/>
    <iact:actionData xml:id="d1">
      <inkml:trace xmlns:inkml="http://www.w3.org/2003/InkML" xml:id="stk1" contextRef="#ctx0" brushRef="#br0">24436 11459 0,'20'0'77,"43"0"-72,30 0 4,-10 0 12,167 0-11,-167 10 3,-62 1-6,-11-11 31,375-42-24,-239 11-3,-136 31-4,1 0 12,-1 0 27,11 0-36,103-10 16,1-11-1,-104 21-19,-11 0 29,1 0-19,41 0 4,0 0-12,-42 0 12</inkml:trace>
    </iact:actionData>
  </iact:action>
  <iact:action type="add" startTime="28752">
    <iact:property name="dataType"/>
    <iact:actionData xml:id="d2">
      <inkml:trace xmlns:inkml="http://www.w3.org/2003/InkML" xml:id="stk2" contextRef="#ctx0" brushRef="#br0">2464 14194 0,'0'0'2,"31"10"4,42 1 3,-31-1-3,10 0 3,10 11-3,-10-10 6,73 20 1,-73-21-5,-21-10 0,11 21 0,-11-21-3,-10 10 6,0 1-5,-11-11 1,32 10 3,-11 11-5,21-11 3,-21 1-1,31-1 1,63 11 1,-31 0-2,51 20 2,-10-9-1,11-1-1,-32 0 2,-10 0-4,-10-20 6,-11 20-6,73 0 4,-52-10-2,0-11 3,-21-10-5,32 21 4,-11-11-1,41 11 0,-41-21-2,11 11 3,-11 9-1,-21-20-1,10 11 2,-30 10-4,41-11 4,62 11-1,-72-11-1,30-10 2,-40 0-2,103 21 2,-125-21-4,42 0 4,-31 10 0,10-10-3,-10 11 2,-11 10 3,11-11-6,-11 0 4,42 11-3,42-21 3,20 0-1,42 0 1,-83 0-2,218 0 0,-239 0 2,104 0-2,21 0 1,-167 0-2,105 0 5,-63 0-6,62 0 3,-41 0-1,-21 0 5,62 0-5,-83 0-3,105 0 4,-43 0 0,-10-10 0,-52-1-1,21 11 3,0 0-2,42 0 0,-63 0-1,-20 0 2,61 0-5,12 0 8,-12 0-4,407-52 5,-417 42-6,73-11-1,-62 11 3,-42 10-1,0 0-1,-31 0 1,-10 0 1,20 0-1,1 0 1,72 0 1,-10 0-7,-1-21 7,84 0-5,-41 11 7,155-11 1,-197 21-5,20-21-1,-20 21 1,0-10-2,-21 10 4,21-21-4,-11 21 5,-31-10-4,21 10 0,21 0 2,-21 0-1,-21 0-1,0 0 4,84 0 0,-126 0-4,22 0 2,-1 0 0,105-21 6,-63 21-7,-42 0 2,229-21 5,135 21-3,-322 0-6,0 0 15,219 10-9,-261-10-4,21 0-1,-31 0 47,978-135-42,-968 125 17,-52 10-22,1 0-1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05419" units="1/cm"/>
          <inkml:channelProperty channel="Y" name="resolution" value="61.89112" units="1/cm"/>
          <inkml:channelProperty channel="T" name="resolution" value="1" units="1/dev"/>
        </inkml:channelProperties>
      </inkml:inkSource>
      <inkml:timestamp xml:id="ts0" timeString="2019-11-29T17:09:46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21">
    <iact:property name="dataType"/>
    <iact:actionData xml:id="d0">
      <inkml:trace xmlns:inkml="http://www.w3.org/2003/InkML" xml:id="stk0" contextRef="#ctx0" brushRef="#br0">8922 4554 0,'-11'0'40,"1"-31"-14,-11-31-21,0 20 4,-10 21-1,21-41-3,-11 31 1,-21-21 6,-41-83 1,21 62-7,30 21 5,-20-21-6,21 32 3,-10-11 0,-11-11-1,10 32 1,11 0 0,-32-11-2,32 1 3,0 20 0,0 0-1,-11-10-1,-31-11 0,11 1 2,0 20-3,-1-21 2,-9-10 0,9 31-1,-51-31 2,-1-31 1,-176-62 7,135 82-13,52 11 4,-10 11-2,0-32 2,72 62 2,-93-20-3,20-10 2,11 20-2,42 11-2,-32-22 8,1 22-9,62 10 3,-42-21 3,-21 11-3,11-11 1,-10 11 1,30-1-2,-51-10-2,31 21 6,20-10-6,-20 10 4,31 0-1,-42 0 0,42-10 1,-31 10-3,21 0 2,-1 0 0,-9 0 1,30 10 0,-31-10-4,32 10 3,-11 11-1,10-10 1,-31 9-1,1 1 0,-53 10 5,-10 1-6,10-1 0,0 0 3,-31 21-1,31-21-1,-72 21 2,114-21 1,-32-20-6,32 20 3,10-10 2,-10 10-2,41-21 3,11 1-2,0-1-4,-42 11 4,52-11 2,-10 1-2,0 30 0,-21-20-1,0 10 0,10-10-1,-20 21 6,-52 10-8,93-42 4,-41 11 0,-32 31 0,52-31 0,11-11 0,10 11 2,11-21-4,0 10 0,-1 1 3,11-1-1,-10-10-1,-11 21 2,0 10-1,0-10-1,-20 31 1,-1 0-1,1 0 2,-84 104 6,94-104-8,-21 21 1,-11 20 0,22-20 0,-1 0-2,32-21 4,-63 83-2,52-83-2,-10 10 2,0 32 0,20-21 0,-20-11-2,21 11 6,-1-42-6,1 31 2,-21 53-2,10-32 4,11-10-2,10-11-2,-32 63 4,22-73-5,-11 31 2,11 31 3,-11-10-2,21-20-2,0 20 1,0 0 0,0 0 1,0-11 3,0 11-5,0 0 1,0 42 3,10-42-4,-10-42 2,0 42-2,0 42 3,0-22-1,0-51 0,0 52 0,0 21-1,11-22 2,10-20-1,-21-20-1,10 30-1,11-31 3,-21 21 0,10 0-2,1-62 1,-11 30 0,20 1 2,-9 52-4,-11-73 0,10 10 1,-10 42 1,21-20 1,-11-32 1,-10 10-4,11 42 2,10-10-1,-11-32 0,-10 11 1,10 10-1,21 11 2,-10 10-2,-10-21 2,20 10 3,-21-10-10,11-31 8,-11 32-2,22 9-3,-1 1 3,-21-11 0,21 11 1,1-22 1,-1-9-3,-21 30 4,11-41-9,0 11 5,0 10 4,-1-21-6,-9-11 4,-1-20 1,1 31-4,-1-21 2,0 21 0,-10-21 1,11 0-2,-1 11 2,1-11-5,-11-10 4,10 0 1,11 10-1,-11 0 0,1 11-1,-1-1-1,21 32 4,-10-42-4,21 53 5,-11 9-2,73 105 6,-73-125-11,11-1 3,-11-20 1,-10 0 0,-11-20 2,11 20-2,31 20-2,-11-20 5,-20 0-7,21 21 5,-1-21-3,-20-10 2,21 10-2,-1-21 7,-20 21-5,21-11 10,124 167-2,-41-93-8,-73-53 1,0-41 0,62 62-1,-20-20 0,-1-22 3,-20-10-5,-21 1-2,-10-12 4,10 12 0,-11-12 0,-20-9 13,114 51-7,52-10-3,-83-41-3,32 9 2,-12-20-4,22 0 1,-21 0 2,20 0-1,-20-10-2,41-11 2,-62 11 15,312-32-15,-364 42 1,-10 0-1,0-10-1,20-11 1,-21 11 1,136-42-5,-10 0 4,9-11 6,344-103-3,-114-11-4,-261 104 0,11-10 2,-20 21 1,-64-1-4,-20 42 0,-10-20 4,-21 30-3,10-20 0,31-31 1,-10 10 8,156-125-8,-104 84 0,-10 9 0,-1-9 4,63-63 0,-114 114-8,0-31 4,-1 21 0,-20 32 1,0-32 0,31-21-3,-11 21 7,1 0-6,-21 10-2,52-72 1,-32 20 4,42-20-4,0-21 4,-51 62-5,30-21 6,0-51-5,-30 30 5,-12 63-3,1-10-6,0-52 6,10 30 0,0-30 4,-20 31-6,41-32 1,-21 1 0,0 10 1,42-114 0,-31 93-2,-11 31 4,-10 11-4,-11 10 4,-10 42-5,10-21 4,-10-31-2,0 21 0,0 41 2,0-42 0,0-20-3,0 21 6,0-198 3,0 62-2,0 53-5,0 51-2,-20 32 7,9-146-2,-10 114-3,21 32 0,-10-21 3,10-42-6,-21 31 1,21 11 4,-10 21-4,-1-11 0,-20-21 2,21 53 2,-21-53 1,-42-93 1,42 52-5,31 104-1,-32-63 5,12 21-4,-12 0 2,22 21 2,-21 0-5,10 11 2,-10-32-2,20 21 2,1 0-2,-21-31 2,0-11 1,31 63-1,-42-83 1,11 20-2,0 21 0,10 11-3,-52-52 4,52 72 2,0-20-1,-41 10-4,52 31 5,-21-21 1,20 21-8,1 1 7,-11 9-4,11 1 4,-1 10 72,11-11-63,-31-41-12,0 21 2,20 10-5,-9 1 5,20 9-3,-11 11 58</inkml:trace>
    </iact:actionData>
  </iact:action>
  <iact:action type="add" startTime="7763">
    <iact:property name="dataType"/>
    <iact:actionData xml:id="d1">
      <inkml:trace xmlns:inkml="http://www.w3.org/2003/InkML" xml:id="stk1" contextRef="#ctx0" brushRef="#br0">3078 15629 0,'-11'0'85,"1"0"-51,0 10-27,-1 53-1,-20-11 3,-11 0-3,32 0 5,-11 0 2,11-21-11,-1 10 6,1-30-4,0 51 5,-1-31-2,-10 1 1,11 9 0,10-10 1,-10-10 2,10 10-6,0 1 2,0-12 5,0 32-2,0-21-2,0-10 1,0 10 0,0 1-2,0-1 0,0-10 1,0 20-1,0-30 0,0 30 2,0-20-1,0 0 1,10 0-1,0-1-2,-10-9 7,11 30-3,-11-20-2,10-21 6,11 52-2,0-10 0,-11-21-4,1-1 2,-1 1-5,0 0 5,1 0-3,-1-11 0,1 21 1,20-10-1,-21 0 2,11 21 1,0-22-6,0 1 4,20 21 2,-10-11 3,1 0-3,-12 0-1,12 1-1,9-1-4,22 0 6,9 31-4,22-10 2,-42-31-1,41 31 0,1-31 5,-32 10-6,-10 0 1,21-10 0,-42-10 4,21 9-5,21 1 0,-21 10 3,11-20 1,30 20-4,11-21 2,42 11-2,10 10 2,-52-31 1,62 31-4,42-31 4,-125 21 0,333 0 10,-187 0-8,-84-21-3,-20 0-1,-42 0 2,21 0-1,-41 0 2,145 0 3,-125 0-5,0 0 0,239 0 8,-218 0-9,-41 0 0,62 0 1,-21 10 0,-52-10 0,62 0 0,94-10-2,-63-1 2,-20-20 4,52-10-8,31 9 6,0-20 6,-177 52-10,0 0-1,-20 0 3,20 0 0,-10 0 1,41 0-1,-20 0 0,41 0 2,83-20-2,-83 9-4,115-20 6,104-52-5,-94 31 8,467-104 2,-508 146-11,-1-22 6,-72 1-6,10 10 7,10 11-3,-31-11-1,11 11 1,10-11-2,-42 11 3,32-1 1,10-10 22,696-135-21,-716 146-2,-12 0 1,12 10-3,20-21 1,62 21-1,-41 0 2,-21 0-2,41 0 5,-20 0-5,-83 0 2,-1 0 9,11 21-1,395 20-2,-384-41-9,41 0 4,83 0 8,-104 0-4,-73 0 2,1 0-5,30 0-2,74 0-1,-11 0 0,0 0-3,-21 0 4,0-10-1,32-1 2,-74 11 9,105 0-4,-21 0 1,-11-10-3,-83-11-6,-10 11 0,0-1 34,62-9 6,936-303 9,-978 292-21,32-63 7,83-10-32</inkml:trace>
    </iact:actionData>
  </iact:action>
  <iact:action type="add" startTime="9851">
    <iact:property name="dataType"/>
    <iact:actionData xml:id="d2">
      <inkml:trace xmlns:inkml="http://www.w3.org/2003/InkML" xml:id="stk2" contextRef="#ctx0" brushRef="#br0">17656 15993 0,'0'0'1</inkml:trace>
    </iact:actionData>
  </iact:action>
  <iact:action type="add" startTime="10515">
    <iact:property name="dataType"/>
    <iact:actionData xml:id="d3">
      <inkml:trace xmlns:inkml="http://www.w3.org/2003/InkML" xml:id="stk3" contextRef="#ctx0" brushRef="#br0">17656 15993 0,'-146'-11'20,"105"11"-10,-42 0-1,-167 0 7,11 21-3,135-21-2,52 11-7,-52-11 8,-270 20-1,166 1-3,41 0-2,-9-11 6,9 22-8,84-12 3,31-20 3,21 0-3,10 0 3,11-10 1,-22-21-1,12 10-3,-1 11 0,-31 10 2,0 0 0,-42 0-3,-31 0 2,-41 41-2,41-30 4,-114 41-4,83-32 3,31-9 1,-41-11-4,83 0 3,-63 0-1,11-31 0,-73-21 5,0 10-4,42 11-3,20 20 3,-62-9 1,-145-1-4,124 0 1,83 21 2,-145-21-3,83 11 1,63-11 1,-1 11 4,1-32-6,-74-10 0,53 21 1,72 0 0,-135-1 1,63-9 0,31 10 2,-31-1-2,-22 1-2,1 10 4,31-10-2,73 21-3,-42-11 4,21 21-2,32-10 2,-12 10-3,32-11 4,11 11-3,-42-21 2,20 21-2,-41 0-2,0 0 4,42 0-2,-32 0 1,-10 21 1,11 10 1,30-20-5,-30 20 3,41-10 0,-73 10-2,42-21 2,10-10 1,-10 11 0,20-11-2,-20 0-1,-21 0 2,31 0 2,42 0-5,-10 0 3,-11 0 0,10-11 0,-10 11 0,-41-10 1,20-11-2,-10 21 0,-1 0 2,-20 0-1,73-10 0,-52-1-1,0 11 2,-32-10 2,32 10-9,21-21 9,-63 21-3,31 0-2,-51 0 0,103 0 3,-51 0-2,-63-31-1,93 21 4,-9-1-3,30-10 4,-52-10-4,42 21 1,-10-1-2,0 11 1,-1 0 1,-30 0 0,30 0 2,-82 0-4,62 0 2,-105 52 0,116-31-1,-53-10 3,-10 20-7,51-10 5,32-1 2,-10-20-3,41 0 1,-10 0 0,0 0 2,-11 0-4,11 0-1,10 0 5,-10 0-3,10 0 2,1 0-3,-1 0 4,10 0-3,-9 0 6,9 0-3,-10 0-3,-10 11 2,10-11-3,1 0 4,-32 10-1,10-10-2,-10 21-1,21-21 2,0 10 1,20-10-4,1 0 36,10 11 338</inkml:trace>
    </iact:actionData>
  </iact:action>
  <iact:action type="add" startTime="14100">
    <iact:property name="dataType"/>
    <iact:actionData xml:id="d4">
      <inkml:trace xmlns:inkml="http://www.w3.org/2003/InkML" xml:id="stk4" contextRef="#ctx0" brushRef="#br0">18987 5366 0,'10'0'133,"63"10"-125,-11 0-3,-20 1 4,0 10-1,-1-11 1,-10 0 1,-10 1-6,10-11 4,-10 10 1,0 0-3,0-10 1,31 11 2,0 20-2,-11-21 3,1 1-3,0-1 1,30 1-1,-30-1-1,0 0 4,-11 11-4,-10-10 6,10-11-8,0 10 7,11-10-5,-11 0 2,10 0 0,11 0-1,11 0-1,-22 0 7,11 0-9,-10 0 5,10 0-3,-21 0 3,0 0-2,0 0 2,21 0-4,-10 0 3,20 0 1,53-21-1,51 0 0,-72 1-1,93-22 0,-104 32 0,11-11 4,-32 21-5,-31 0 3,0 0-2,-10 0 4,0 10-6,10 1 2,11-1 1,-1 0 2,22-10-6,-11 0 4,-11 0 2,1 0-2,0 0 3,-11 21 4,-21-21-12,11 11 4,-11-1 1,11 0 0,10-10 3,21 11-6,-10-1 4,31-10-4,-32 0 3,22 0 1,-42 0-1,20 0 0,-20 11 0,-11-11 0,1 10 3,20 0-1,0-10 1,11 11-5,-11-11 2,0 0-1,21 0 2,10 0-1,1 0 0,-22 0-1,-9 0-1,9 0 4,-20 0-4,-11 0 2,11 0 3,42 0 7,-43 0-17,64 0 8,-22 0 0,21 0-3,-31 0 3,11 0-2,-32 0 2,0 0-2,0 0 4,21 0 2,-41 0-5,9 0 6,1 10-8,21-10 4,-11 11-2,0-11 3,63 20 2,-11-20-6,-31 0 2,62 0 12,11 0-12,-94 0 0,21 0-1,-21 0-2,-10 0-1,0 0 5,10 0-2,-10 0-1,10 0 1,0 0 1,32 0-2,10-10 1,10 0 0,-11-1-1,-30 11-1,10-21 2,-21 21 4,-10 0-7,-11 0 4,1 0 36,72-10-36,-31 0-1,10-1-2,53-10 1,-53 21 1,-20-10 0,31 10 2,-32 0-2,11 0 2,21 0 2,-42 0-6,11 0 6,-1 0-7,-9 0 3,-12 0-2,32 0 7,21-10 1,-31 10-7,-11 0 0,-10 0 2,10-11-3,-10 11 4,-1 0-4,12 0 6,61 0 18,292 0-18,-323 0-5,42-21 2,21 11-2,10-11-2,11-10 6,-21 10-4,-11-10 0,-31 21 0,11-1 1,-11 11 2,21-20-4,-62 20 0,30-11 7,74 11-1,-104 0-4,9 0 0,12 0 0,-22 0-1,22 0 3,-11 0-3,-21 0 1,-10 0 0,-21-10-2,62 10 195,1 0-193,-11 0 3,-42 0-8,32 0 6,-22 0-1</inkml:trace>
    </iact:actionData>
  </iact:action>
  <iact:action type="add" startTime="22319">
    <iact:property name="dataType"/>
    <iact:actionData xml:id="d5">
      <inkml:trace xmlns:inkml="http://www.w3.org/2003/InkML" xml:id="stk5" contextRef="#ctx0" brushRef="#br0">19611 11771 0,'93'10'164,"-9"-10"-157,20 21-1,-21-21 2,10 11 4,32-11-10,-94 10 8,11 0-2,10 11-2,-42-21 2,1 0 1,-1 0-2,0 0 3,-10 11-6,21-11 5,0 10-2,0-10 4,10 10-3,11-10-3,-22 11 7,12 10-7,-12-21 1,1 0 1,0 10 1,10-10 2,0 0-4,11 10 3,0 1-2,10-11 2,-11 10-2,74 1 1,-53 9 2,-10-9-6,-10-11 4,10 10 2,-11 1-4,1-11 3,-11 0-4,10 0 5,11 0-1,-10 0-4,20 0 3,-20 0 3,0 0-6,-11 0 4,10 0-2,-30 0-1,10 0 3,-1 0-2,12 0 2,-22 0 0,32 0-3,-1 0 2,22 0-2,-1 0 2,0 0 2,22 0-4,20 0 2,-11 0 1,-30-11-1,20 11-1,-31-21-1,-11 21 3,11-10-2,0 10 1,-21 0 0,-10 0 2,21 0-4,10 0 2,10 0 1,-31 21-3,53-21 2,61 0 0,-41-11 0,-73 11-1,53 0 1,-22 0 1,-31 0-3,11 0 3,-32 0-3,1 0 3,9 0-2,11 0 1,11 0 0,-11 0 1,11 0-3,41 0 2,0 0 2,0 0-4,105 0 1,-84 0 1,-32-20 0,32 20 1,-20-11 0,-43 11-3,1 0 1,-11 0 1,10 0 0,-20 0 48,104 0-49,41 0 0,42-10 4,115-11-5,-53 11 1,-124-11-2,-1 21 5,-62 0-4,-62 0 4,10 0-3,-20 0 0,82 10 69,32-10-66,260 0-4,-167 0 3,167 0 0,-198 0-2,-41 0 2,-1 0-3,74 0 0,-136 0 4,62 0-2,-93 0 0,-10 0 0,-21 11-1,-11-11 2,11 10 44,145 11-44,42-21-1,-20 10-1,-64-10 2,157 0-5,-156 0 7,-73 0-6,52 0 4,-63 0-2,-20 11 1,0-1 0,-11 0-2,1-10 4,30 11-3,-9-11 0,9 0 2,42 0 0,-62 0-3,93 0 0,-30-11 2,-22 11 0,11-20 2,-32 20-3,11-11 1,21 1 0,-31 10-1,41 0 2,-21-21-2,42 21-1,-72 0 3,-12 0-1,1 0 0,52 0 93,52-21-93,41-10-2,104-31 2,-155 30 3,-53 22-3,-62 0 14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3.05419" units="1/cm"/>
          <inkml:channelProperty channel="Y" name="resolution" value="61.89112" units="1/cm"/>
          <inkml:channelProperty channel="T" name="resolution" value="1" units="1/dev"/>
        </inkml:channelProperties>
      </inkml:inkSource>
      <inkml:timestamp xml:id="ts0" timeString="2019-11-29T17:09:46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98">
    <iact:property name="dataType"/>
    <iact:actionData xml:id="d0">
      <inkml:trace xmlns:inkml="http://www.w3.org/2003/InkML" xml:id="stk0" contextRef="#ctx0" brushRef="#br0">3390 4648 0,'10'0'77,"21"0"-68,11 0-1,41-10-2,0-1 1,32-10 1,30-10 2,1 10-3,-32 11 1,53-11-1,-84 11 2,42-11-3,-53 21 2,32-10 0,-62 10 0,10 0 0,-21 0 0,-21 0 0,1 0 0,10 0-2,-1 0 9,-9 0-7,20 0 1,-10 0-1,10 0 0,-10 10 0,0-10 0,-11 0-2</inkml:trace>
    </iact:actionData>
  </iact:action>
  <iact:action type="add" startTime="8324">
    <iact:property name="dataType"/>
    <iact:actionData xml:id="d1">
      <inkml:trace xmlns:inkml="http://www.w3.org/2003/InkML" xml:id="stk1" contextRef="#ctx0" brushRef="#br0">3930 6083 0,'21'0'60,"21"0"-52,93-31 0,31 0 0,1 20 0,-32-30 0,73 9 0,-42 12 0,-41 9 0,21-10-2,-1 21 2,-20 0 0,0 0 0,-73 0 0,31 11 0,0-1 0,-52 1 0,32-11-2,51 20 2,-31-9 0,-20-11-1,61 0 2,1 0-2,83 0 1,-21 0 1,42-11-3,125-30 1,-250 41 2,83 0-1,62 0 0,-155 0 0,93 31 0,-83-21 0,10 42-2,-51-41 3,-11 20 0,0-10-3,41-11 2,-61 1-1,92 9 2,22-20 0,-42 0-3,197-31 3,-155 21-3,280-84 2,-62 21 0,-145 21 0,165-10 0,-228 31 1,11 10-4,-136 21 3,31 0 0,-41 0 0,0 0 23,20 0-24,43 0 0,124 0 2,-21 0-1,10 0 0,32 0-1,-21 0 2,-21 0-1,42 0-2,-21 21 2,21-21 0,20 0 0,-82 0 0,41 0 0,-52 0 0,-115 0 0,32 10-2,-21-10 2,-21 11 1,0-11-1,11 0-1,20 0 0,21 0 2,42 0-1,0 0-2,-42-11 2,11-10 0,-63 21 0,-10 0 0,-32 0 86,1 0-72</inkml:trace>
    </iact:actionData>
  </iact:action>
  <iact:action type="add" startTime="11896">
    <iact:property name="dataType"/>
    <iact:actionData xml:id="d2">
      <inkml:trace xmlns:inkml="http://www.w3.org/2003/InkML" xml:id="stk2" contextRef="#ctx0" brushRef="#br0">7934 8995 0,'10'0'94,"11"0"-78,0 0-9,10 0 2,0 0-2,21 0 1,-10 0 0,20 0-1,-10-11 2,31 1-2,-10 10 2,-31-11-1,10 11-2,-21 0 2,10 0-1,11 0 0,-41 0 1,20 0 1,-21 0 0,1 0-3,-1 0 2,11 0 0,10 0-1,21 0 1,-10 0 1,10 0-2,10 0 1,-31 0-1,21-10 0,-31 10 0,-10 0 74,-1 0-20,0 0-17,1 0-26,20 0-10,10 0-2,-9 0 2,20 0 1,-11 0-4,1-10 5,-11 10-3,-21 0 1,1 0 9,-11-11 21</inkml:trace>
    </iact:actionData>
  </iact:action>
  <iact:action type="add" startTime="17564">
    <iact:property name="dataType"/>
    <iact:actionData xml:id="d3">
      <inkml:trace xmlns:inkml="http://www.w3.org/2003/InkML" xml:id="stk3" contextRef="#ctx0" brushRef="#br0">27181 10690 0,'10'0'125,"42"0"-118,-10 0 2,10 0-1,10 0-1,-31 0 0,21 0 2,-21 0-4,42 0 3,0 0 1,10-21-1,-31 21 1,-10-11-2,-21 11 1,20 0 172,-10 0-174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CBF27-939A-4FBB-89BD-A7B7BD597D4B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4E9C-56DC-4093-89D8-FE8ED94B2C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317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Like generic linear model, the mean can be determined by predictors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34E9C-56DC-4093-89D8-FE8ED94B2C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291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original formula involves multiple integral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34E9C-56DC-4093-89D8-FE8ED94B2C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1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52601"/>
            <a:ext cx="10363200" cy="14700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05200"/>
            <a:ext cx="85344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19600" y="6492875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354512" y="6519446"/>
            <a:ext cx="4826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CS598DM Data</a:t>
            </a:r>
            <a:r>
              <a:rPr lang="en-US" sz="1600" i="1" baseline="0" dirty="0"/>
              <a:t> Mining Capstone </a:t>
            </a:r>
            <a:r>
              <a:rPr lang="en-US" sz="1600" i="1" dirty="0"/>
              <a:t>Seminar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34156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8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23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2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143000"/>
            <a:ext cx="11684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1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6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46427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46427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6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714" y="121523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21523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2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4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200" y="30480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4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3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19140"/>
            <a:ext cx="116840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688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D08FE-21CA-447A-B5E0-10774CCDBD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utoShape 2" descr="data:image/jpeg;base64,/9j/4AAQSkZJRgABAQAAAQABAAD/2wCEAAkGBhQREBUUEhQVFRUWFx0UGBcYFh4fGxweGxwYIB8gGh8YISggGRwjHBoaIS8gIywpLywsHSAzNTQqNSYuLCoBCQoKDgwOGg8PGiwkHyUpLzQpLiwsKSksLCwsLCksLSksLCwsLCksKSksLCwsLCwsLCwsLCwsLCksLCwsLCksLP/AABEIAF0CHQMBIgACEQEDEQH/xAAcAAEAAgMBAQEAAAAAAAAAAAAABQYDBAcIAgH/xABQEAACAQMCBAMEBQgECggHAAABAgMABBESIQUGEzEiQVEHMmFxFCNCUoEVVHKCkaGx0mKSk7IIFiQzo7PBwtHiF2NzlMPT4fAYNDVTdIOi/8QAGQEBAAMBAQAAAAAAAAAAAAAAAAECAwQF/8QALREAAgIBAwMBCAEFAAAAAAAAAAECEQMSITEEE0FRIiMycYGRscFhFFKh0fD/2gAMAwEAAhEDEQA/AOn8xc/WdhII7mR0YoJNoZGGklhklFIG6naoYe27hP5y39hL/JV7rj3t75ThEEd5HGqy9URyMoxqVlbBbHcgqAD3wflUN0rNMcVOSiWb/pu4T+ct/YS/yU/6buE/nLf2Ev8AJXmxbfJxXofh/sF4bGPrBNMfV5Sv+qC1SMtXB0ZsCxVq8m6PbZwn85Yf/om/krftPapwuTGm9hGfvkp/rAK0m9ivCSP/AJU/28389QPG/wDB7tXBNrNLC3kG+sT9+G/HUflVtzBKD8nTLDisM66oZY5V9Y3DD9qk1tV5R5i5JvOFSqZVKHPgniY6ScfZcYKnvscH4Yq08ne2m6tSqXZN1D2yf86o27Mff+T7n7wqvcXDN/6SbWqG6PQtK0uD8Ziu4VmgcPG4yCP3gjuCPMGt2tDkarZilKUIFKUoCo8+e0eHhTW6yKXMz4bDY0RgjU52OrGRhds777VbQc9q8te0vj/0/iU0qnMa/UxemhM7j1DMWb9au4+yHmL6XwyMMcyQfUP6nTjQd++UK5PmQaoppujpydPKEFJl1pSlXOYUpSgILmnmNrbpRwRCa4nYrHGXCqAoy8kjHOmNBjOASSVHnVRk5p4oIRObrgCws2hZDNNoLb+EPnBbY7D0NTvPfBJJTFNHEbhVjmtpoVcK7RXCqGMbMQA6lFOCRkFvPFRHD+TJDaXBNpZwmadZYra5QSRRKkaR5YR4AlYKzHSftbnvUF1wQXGvahf20DSi64HPpx9XBLI8hywHhXWM4zk/AGqz/wDENxD/AOzaf2cn/m1L+0Dk6aHh80jw8IQIYwxtrZkmGZExpYsdOcjOe6k+tVj2S8jpxG9PXGYIV6jr21EnCqcb4O5PwXHnVG3dHTjhFwc2uDqPsj9o1xxVrkXCQr0RGV6SsPf6mc6mb7o9K6PWvZWEcKBIY0jQbBUUKB8gNq2K0ORu3sCaofMftp4fZsUDtcODgrAAwHzdiF/YSaontk9ozzSvY2zFYUOiZgd5G80yPsL2I8znyG8p7NfYvD0kub9NbONSQHZVB7GQd2Yj7J2GdwT2pqt0jfs6Y65+eD5b/CSi14FlJo9TMur+rpx//VT/AAX278OnIWQy25O2ZU8P9aMtgfFsVdIuW7VU0LbQKnbSIkC799sYqrcyexnh92p6cQtpMbPCNK/jGPAR+APxFW3M7gy523EI5IxLHIjxkag6sCuPXI2xUPyVzevE4HnjTQizPEvizqC4w3YadQOdPl615v5p5RueGTPBKSFcZDKTolUdj8SPNT2PzBPafYKuOFH/ALd/4JVVK3RrPBohru0dHpSlXOYUpSgFKUoBSlKAUpSgFKUoBSlKAUpSgFKUoBSlKAUpSgFKUoBSlKAUpSgFKUoBSlKAUpSgFKUoBVK9r0GvhjL/ANbH/eq61W/aBDrsyP6a/wAah7muF1ki/wCTgEfBvENvMfxr1HXEU4XuNvOu3VEY0dXWZNen6/oUpSrHAavFOFxXMLQzoHjcYZT/ALPMEdwRuDuK8/c2cgmxuDHu0beKJz3ZfQ4+0vY/gds4Houq/wA8cHFxaMceKP6xT8veH4rn8QKq4pnV02d4pV4ZyPkDjz8OuBkn6PIQJV8h6OPivn6rnuQK72rZGR2riH5L+FdQ5HvC9oqN3iPT/Ae7+4gfhRKjXq0pe2vqWClKVY4BVY9ovGjbWEmg4kl+pT1BYHLfqrqPzx61Z653zhG17epCvZD0x+kcaz+AAH6pqGbYUnNXwjk0/K7xxxOy4WUMUPqEbSf34+YIPnVu9k14bS+6Z2juB0z8HXJQ/vZfmwrpHN/LiPYhEXHQAKD+iowR/V3+YFc4ThxUgrsQQQfQjcH8DVVCj0e+s0Gn/wB6HbqVqcJv+vCkn3l3HoexH4HNbdXPJarYUpShAqB57TVw6ceqj+8tT1RHNqZspR8B/eWhaHxI55zfb6ouNj709p/4FbnsN4YIorp8btIifgq5/i5rd5gtcpxT+lLbn9nT/wCFSHsxg0W0vxm/3Eq2lJWdkpe5a+X4Rca0uNXphtppR3jieQfqqT/srdrX4haiWKSM9nRkP6wI/wBtVOJVe55lh4SNamTxDUpcnuRkFviSRmvUKkY27eVcSfhBUkEYIOCPQjvV15T5p6SLDP7q7I/oPIN8B5H9vrVYxo9Hq28qTXgvNK+UcEAggg7gjsa+qseaVf2jcsrfWEi6cyRjqxHz1KDt8mGV/EHyqM9jVvo4cw/69z+0JV7qE5T4KbWF4yAB1WZcH7JwB+4VFb2brJ7pwfqTdKUqTAUpSgFKUoBSlKAUpSgFKUoBSlKAUpSgFKUoBSlKAUpSgFKUoBSlKAUpSgFKUoBSlKAUpSgFKUoBUNzYmbf9YVM1D81Ni3/WFEWh8SKWtuM10yubLKM10mpZrm8GnxfhguIjGzOgLIxKMVYhHViuV3AbTpON8E1TOGcNWXjHEIHMhiWCAqolkGkur6ipDZUnA3GDV/qscK5fnj4pdXb9Lp3CRxhVdtSiIEAnKANqz6jHxqDAjeL67fidgEWS4f6LOhAYDWV+jgM2ohF7sSRvvsDsKlIuc4n4e11JG8YDNA8R0lxIJDFoyDpJL4AJIG+SQM4zcR4PM/Ebe5UR9OGKWMguwYmUocgBCMDpjz31HtjeJj5Jmfh9xbSSJFJJcPdRyRktoYzdZchlXOlgB8Rvt5AVTh/FFkmaErhlXWGU6kYZwQGAADA91PrkZqauDo4dxDSSCtrJIpBIKsiPggjcEEjeonhhutRa7khyMqFhDaSSRlmL752wAMAZPfIxOQcPe6t7qCLTqlt3hyxIA6g052BJxnOPP1FWOqd6dzJwngbT8FtpYpporn6KkqzLK5JfphvrFYlZFJ7hgdicYO9b3LHOr3PDLS56LPLcHpFVGFDqXVnY79OPMbHO/cDua+Lbly9/J0diZIIVWFbdp42d3KBdLFFZUEbEDY5bGfhWXjXJ7i0tbezERjt3XVBOzCOZAjKVkKq2d2D4KkFgMiqnKfk/PwPD7y6jjy9o0kToXGnXGAfCw95SGUg488bGorlm6aOJLl4ZJZJGSFAg1ZeTGXcqMRoNyzHYAnzwKi+I8BnRL61kkhP0qV5lMSsMGWJIwGVjtjT2BOc5yO1T03Kt63DbeAtbdSKRGkizJ0Zo1GGSRtOohj48acdlIYZJk03jH5lh5f5gW7E40aWglMDjUGUkKrZVh7ykOO4BzkEVSeY4fosmkRs5aQIgUeTbgsfsqB3b4etWjlPgE9tLdNK0BSebrKIlYEfVxrghtgF0Y2zqznw+7Ub7UOByTQxPFoOiQdVJCQkib+FyoJxk9sEE4yKIY5NM1eS+bx0Lr6p2NuzZRWQ6igUtoYsFIKkHfB77ZqX4Tz31pLRXt5YlvYzJC7MpBIjEhUhSSvhyQTjOOwqh8IsZ4PpXihJmZnQDUoGuNUIbvgAA9s5+HarlYcr3AHCt4StimliJG8eYTFlfq9tjrwfl/SoxkTTsy818f6lvfxQxvILeJhK6vpIYxltMeN3ZVKsew3ABJyBJ8if/AEqx/wDxIP8AVJUJc8pXkct8LZ7cwXwZyJdYeKRo9BK6QRIrYHcrj443svLfDWtrO3gcqzQwpESucHQoXIz64qDMr3H4s8b4euWCtFcM6hiFcosYXWoOGxqOM/D0r85q5sb/ACq2S1lkaGNJS2qMKVYtg5LZHuEAYySewGTW9xfgdxJxK1uo+j07dZEZWdgzCUKDjCEKVKg9znceHvWlxvgs6zX1wBEUmt44VBkYEGMvgt4CAD1D2zjT552lEx5RAc28ZMvB766gDKJo4JVJOGQMqHy+0M42PftW9yf0rCMssTCa7nWFIVfwswTUWx7q4XUzPjJAHc4B0r/l+ZeDXFjmLqIkFuz6m04XSNQ8GSSAPDtjPc43krPgkt1DDNEY0uLWfqoCSY2ygV0ZguQGU+8FJB8jVnwav4ft+Cx2HM4kkuIWidZ7cKzRgg61cEq0bHSGU4I304IIOK0+Ac6Pdw9dbKdYTD1kdmi8ZB90DXkHzBbAOD5YJzcO4JMJ7i7lEQnliSFYkkYxqsesjMhQFizOSToGBgYOCS5Z4JNa8NS1fpNJFH0lKu2lttiSUyvyw1UMSm8V4/1zbTx2U4W8XweKMl36esALqyMqGGo43XPbc6dhxQSJMWidGgYo6bMchQ3h0e9kEYHfNWqz5SuY4eGR/UE2LAseo/jAjePw/V7HDlt/MY88j8l5GmkN+S6RPcuZIpEdmKHpqg1Aqv3Q2Qc5JHlkymaxyNbMgeXuc5I51h0MhaH6QEZgRjIBVhsY5PEMgbfE4qw8l88PdvdiZAhjuHijQMDsiReEE6dTFizZOPex5VT4eTLu0uIZZlt1VYWhbpayCWZWLBiBqZiCTqwQT9rvX7wawkglucmNo5ZmnXc6suFGG2woGnuNWc+VSXcde5deA8xW0HCmulikhhV5T0i2uQv1nUqMsdTvLnA1YywGcVJRcz6buO1uIzFJMjSQnWGV9G7rkYIkUEEjBGOxOK5xZ8PkPC3sZnVQXaRHjJJRjL1VI1Bez7EeYHcZ2vHDuGy3lxa3dyYR9GWQRiF2YO8iqpdtaIY8KGHT8XvZ1bDNTGUHHk1bj2lhI7mVrScRWs/QmfVH4fcywCsS2NYOB5eflV1qgXvI91JZ8RgzADezmZW1vhAwjGD9XuQIx89Xlje9wZ0rqADYGQDkA/AkDI+OBQqc85n4sLTiEr8SjnNlKiJBcRNJ04MDDiQREGORnbaQZbGkA7HFgXi62PC+upe8iiVpNaOHdo9THXqc+MhTljnyNZZrS9SW5KC3nimdSkcsjp0wIo0YErHIGVmUnRpHcnJzgYOC2Fvwjh6xXM0SIXbUzYSLVKzMUQMThRkgAnsMmgJeHjIeWJEXUJIjPrVgVVfDpz669Xhx30t2xvpcE5rF02Y48x9SSHWHBZWiLA9RAMpq05Xc5BGcZArU9nnAhbWxOpmDsREXHiW3Vn6CeukIxYat/Ge3YadjybL+UIrp0t4nj19SaGR9dwrKQFlj6aqNyrFizboMAZ8IEly3zDLPNeiZFRLecxKQ+cKscTeLYZJ1Fj5DtvjJw2PP0csluFjYx3ORHIrKxXbKmZBvGHHY74yA2k7Vm4Xy9NFcXuoxG3upOrsW6mWiSNlIxpA8GQ2Sd+w71pcqcA4haiO2lnt3tYMLG6owndF9xH+wgGwJGolRjYnNAZOIc/GM3gW0mf6FhpTqjA0lOpqXLb+DcKN/XG2drh/OQluIYmgljW5iaaB3K+IJoJ1KCWj2dSNW+++DtUfecp3LniuOji/QInjbKYhEOW8G+3iwPPb41nj5cufpHD5T0cWkLwyASNluoI1yng8hGDg9842xkgbkfNge4lijj19GZIJMONalwh16O5iGsDVnuG2wCasBFUrjHJs1xeJMUt0aOdZEukkdbgRrgmJkCaZAw1JkvgK3Y48V1NAUzkiL/LeJ5LHp3IRAXYhF6SHCAnCjLHtj9wqycZ4oYFQrE8rSSLEqoCcFvtOQDojABJY9viSAa/wng19bT3cqpauLmYTYM0gKYRVxkRHVsoPl+NfvHOX724tI0MkDzC4E00bFxBLHlvqSQC2jSV7ghiu4IYigM3+MC3lnfAKUaDqwvh8jUsYYFGQ5KkMO+D3BFRHKHOHQtOGQz28scc8MMEU5ZNDSdIaQQG1Lr0nSSN9th5SXA+VJ4hfrK8Gm6dnTpqw06okTBBOAF0+ROrv4e1Y+GcqTtDZ2910RFYmJkMbszStChVCwZFEQBw5AL5IxnHcCSu+aiGuBDC0wtcdYhgDkrrKRg++4QqSDpHiABJyBr8T58jjhtJoopZ0vHWOIppG7qWUEOwIOAe+wwckVjXl+6t7m6e1MLxXbCRhK7KYpNIVmUKjCUEAHSSm4xnfIwXfJMiQcOgtjGVspUlJkYqX0K6keFWwWLls+Xoc7ASjcyShbcNaSpLOXyjEaIhGCSZZY9SICANPfJYD1xEcZ59Y8Elv7aPDKHUK7DwMrmMt4chwGGQB7wx28pLmngdxPNavCYWjiZjLDNq0NkDQ40g6njYZVWGMnOVIBqGj5EuDwa5sJJIdchlMbqGC+OVpAXzkrkkAgatPq1AWbiXHugIVZCZp5OlHEGG5wWJLdgqopYnfbYAkgHBY81CR7mJonWe2AZ4sg6lcEq0bsQrKcEb4wQQQK0+Ncu3FwLS4zCt5ayGQDxGJg6lXj1Y1DK4+s07Ee75VmsOBzCW5upREJ540iWNZGMarGHxmQoGYszkk6BgYABxkgfPL/ADc95GJVs50heHrI7NH4yfsAa9QPoWwDg79idfgHMltDwm3njRooG0pFGz6my8mlVLOT3Y9ycAfAVIcrcJmteHxW79NpIYxEpV20tpGASSuVz5jBx8ahLbkWccHhsuskc9uySRSqCy6o5NalgQDg9iN8d9+1ATPC+bVledGQqYFEhZWDxupBOY2GMkYwVIBBx3zWXl3mM3ao4jxHJGJUdZA43x4W0+7IM7jcehO+MXCba/MUhu5LcSlCka26voVsHxs0mSxJxtgBQD72aj+WeUXgvXuTHBb64jHJHbyOySuWUiRlZEWNlwwAAYnWd9twLfSlKAUpSgFKUoBSlKAUpSgFVvn+fRZk/wBNf41ZKpPthm0cLZh5SR/3qhulZrgWrJFfyUhOL7jfzrtteVouNeJfmP416pqsJajs67F29P1/QpSlXPOFa3E70QwySHsiM/7ATWzXMvbRzeIYUtEPjlIeTHkinIB9NTAfgretRJ0rNsOJ5ZqKK6OL/Gr97NwXjll8iwQfqjJ/vfurhVnfvNIscSl5HYKqjuSew/8AWvSfLfBhaWsUAOSi+JvvMd2P4sSapGWo7+tgsca8sk6w3d0sUbSOcKilmPwAyazVzb21c0/R7eO2U4aZtT48kQ5/DU2B8QGq7dKzz8ON5ZqC8mhYcTuLidp4YzIytrIxkLnOkHt2xt8qn/y5xP8AN/8AR/8ANUl7OeCG2sI9YxJL9dJnuCwGF/VXSPmD61Z6Lg2y5YqTSSaRRvy5xP8AN/8AR/8ANWG74lxKVGR7fKsMHwfw8Xer/Shn3V/ajic3ESjFWyGUlSD3BGxB/GuicgccE9uUJ8UR0/qndT/Efq1z32yWBtrtZ1B0XA374EiAA/LUuk49QxqG9m3OPQ4jEGOEm+ob0yxGk/g+BnyDGs9dOmejLB3cGuPpf+z0HSlK1PHFRfND4tJT8B/eFSlQnOj4sJz6KP7y1KLQ+JEDx25wnEf6MkA/bord9nU+qCT4Sf7q1Wea7zTHxg/dntB+3o/8a2vY5xQSLcp5qUf+sGH+7Vr2OuUPdN/L8I6RSlfE/ut8j/CqHEfqOCMggj1FfVc/9ifFxNwwR58UEjJ+DeMH5eIj9WugVEXas0y4+3Nw9GfLoCCCAQdiD2qr8b5L1AtbHS3fQfdPyP2T+75VaqVJWM3F2jitzfNG7JICrqcMp7g/+/Pzqc5L5o0XKxsfBKdHyb7J/E+H8R6Vte2Tg6/RRdqAHhKq5+8jNpwfXDMCPTLetch4XxhjcQhfe6sePnrXFZOdOj2MWOOfFq+56ipSlaniiviWFWGGAYd8EZG3bvVcPMkhuY0XQ0cs8tsGCHwtHHOxOosOphoWUqFABJ8Xh32+XC9xw+E3DlnlhVmePVGfEoOxRsqfipHwxQE3SqZw+N0hjaOWUySXbxEyzSSLpjkuFUaWbyUDIGNWkZPmM0HNU8hjjRE6h+lB20kg/RZxD4U1qQHJ1Z1HRsPFnNCC20qu8f4g5s4JRqiZ57PUAwyokuIAylkOGGGKnBwQT3BrJdcSkWZ1jKktNHENeSqaoixOARvsDjIznuM5oST1KqK8xTsyaY1eYQ32FDMqO9tPDGPDkga85BOopnAJyc7LczvKVFuFZZGbpyadYKoqajgOuTrcrjIxoY79qEWWWlVX/GO6ZnCRRBorSO5MbPu7yfSVEavkIg1xKeoc7ZGN8rkh427tGjkdQThD9XJFgNDKwJQsdYypGzMpx5Muwks1KqkPMM0UEHV6cjzoyxtgoGmyvTjIyx8QLEkdgjGpnid5IHiiiKK8mo63UsoCAE+EMpYnIwNQ2yfLBAkqVV+EXUtzdRSuwVVtw/SRn063Z1Y5DhZV8IKl0OBuME5rJd3jieUB2wJ7dQM7ANjUPkfOgLJSqlHxuSOFnHjdYbmQa3bBMc2FBx5YwM4JA7Vuz8ZmRxCemZHmESyBG0KGjeTLrqycCNl2YZJXtmgLBSqgeZZS6hUV5RDeDCuQjPbz28QwrMFyxbOGOVOVDbkma4JxUypJrI1xPof6t48eFWGVkzjZhuCwPfPcACVpVMvOZLhrWcqURjatcxP0WGAMfZd9TbEYLKm43XyEvzRO8dtGQ+G+k2isyZXIa5gVx3JCsCQQSdjg5oCcpUBf8RlWSRYShZpI4l6mSqakJJwpBONm05Ge2RnIxW/FJkmkLMjRfShBp8RcakjwQc4UBj7mD4fFq8qAslKp0nOciwSzaUdfocl7EQrKGEYUgZZizqwceIqh27b7SdxxiWMtGxjMmpAhWNjnWHOkJqyzARtvqUY3OMEUBPUqvWvMUj2jv0yZl66gKpKloWkUZwSELFB4dRwTjJxmoy7ToWjSQ3cskklo8wDzlhIQIz1UySIgCwGIgqfWDw7LgC6Uqvz8alQtGxi6plEcZEbHVqjMmAmrdgFbcsowCdsYrRtua55RGqrGrlLxmLAkZs544dlVtteon3jp9WxuBbqVUp+ap4y6ssRb/I2TGoAC8naHS2TlymgtqGnVkeFcb5l5hmLNANHXSRo8iJiHCpC5ZE6g0qOsisWfZtt8igLPSqXFzk7RCcIAXtbKXBdmCm5ldDhR75XuAuGkwFG+nEha8Qum0LmMPI8uHeFlUIhAUrGWD7juGbuSQcYWgLJStPg18Z7aGVlCmSNJCoOQCygkA4GQM98CtygFc+9uU4XhJB7tNGo+e7fwU1YOYec1s5AhtryYlA+YLdpF3JGNQ2DbdviPWuQ+0vmG+4oUjj4feR28Z1gNbyF2bGNTYXC4BIABPckk7AUm9jo6de8Tfg5ssm9eyK8jf4qXv5nd/wDd5P5a6FZe0nj8YAazkl+L2UoP+j0j91Z4/Z5O7rH3qpra/PyO70rjLe1fjJXC8KbX6/Rrgj+rsf31oX3GOZL5dKwSwKdiEj6J/rSnWPwIrXUcCwPy19zoXPvtNg4ahQES3JHhiB934yEe6Ph3Pltkjzrf8Rlu7hpJC0ksr5O2SSdgFA/ABR5YAq/8I9gt7MdVzLHADudzJJk98gYXPx1Guq8o+zez4b4okLy4wZpN3/V2AQfogZ881m4ynydmPNi6dezuyu+yn2ZGzAurpR9IYeBO/SB7/rkbH0G3ma6XStfiN50YZJdDvoQvojXU7YGcIPNj2ArVJJUjgyZJZZapGaSQKCSQABkk9gB6159trn8u8wqSMwB8gHt0YskAg+TnuPLqGpjn7ny/voGt7bh17DE+zu0Emth5rhVwqnz3ORt2zmmcoLxHh12lxHY3LYBVkNvKAynuM6fCexB8iB3Gxzm7aR19PHRGUrVtbbnp+lVHlv2gm7mSJrC+t2YE65YCIhgE7ue2cYGRucVbq1OFprkUpX4xwKEFS9qvBBdcKnGPFEv0hDjsY8k4+aah+NeZNdd05u9pdxNayQ2nDOIBpFMZeW2caQwwSoTVlsdskYO++MHjf+Kl7+Z3f/d5P5a58it7HrdHk7cGpP8AyelfZ7zSOIWEUucyAdOUejrjPy1DDD4NVkrzVyPf8T4XMXisrp0cASRNbygNjOCCF8LDJwcHudjXceVOc/pzMptLu2ZVDHrxFVO+MKx94/gK1i7W5wZsajJuPBZKpPGeeLKeF4ZBdaXGDptpQdiDt4Nu1SXO95eRxJ9CVi5Y6iqBiAB6Ntuf4VzW74xzLnwLNj/sIf5as9lZbFiUlqbX3r9GXn7mOzayvjB9K6t08Lt1IJFQdNohsWUBfCudyck/hVT9lXOa2V+DM2IZV6TnyXJBVj8iMH0DE1u8dXmO8haC4imkifBZejEudLBhuqg9wD3quRezXif5lN+wf8azd8o6sMoaXjk+T1THIGAZSCCMgg5BB8wR3r5uPcb9E/wrknsl4Ff210BPHPFD038LE9PUSuPDnGe++K61c+436J/hWpw5cahKk7PNfsu54HDbvMuehKAkuBnTg+F8Dc6cnIHkx7nAr0rb3CyIrowZGAZWU5BB7EEbEH1rzfyf7IrniNmLlJYo1bIjD6vFpJBJKg6RkEefY/jLWNpx3geRHE0sGfdUGaLfckBMPH8T4R65rGFx5O3qFDK7i9zv1K47Zf4RKdp7N1YbHRID89mCkfLetbi3+ESdJFtagHGzyyZwf0EG/wDWFaa0cn9Pk9Cze3DjyQ8OMBP1lwyhV8wqMrMx+HhC/rVzD2S8ttecSjbH1VuRNIfiN0HzLgbegb0rJw/kninG7gzzh0VsapplKqF9I02LAAnAUBc5yQTmu8cq8qw8Ot1ggG3dmPvO3mzH1/gNqz06pWzq7ywYnji7b5JilKi+K3T9a3ijbSXdnfGM9ONTq94H7bRLtj3u9bHnpWbI4RCJBJ0o9YYuH0DUGIIJBxkEgkE+YJrNbWiRghFCgkthRgZPc7VG33MSoQEXqeOOPKke9KRpC/ewpEjeib79qxLzPlHcRN01lMAfUApYS9InfcIrZJbHYHGTtUWTpZKpYxgABEADGQAKMBmLEsPRiWYk+ZJ9awz8EgddLwxMupn0lFI1OWLnGO7Fmz66jnvWgeZjoGIJDIQ7LGPNUYKGzjChyQVLadjk6QDjb4/LKsB+j46uVwuRlgGBcJq8Osxh9OrbOM7UsaXwblxaJIhjdFdGGlkZQVI9CDsR8KxW/C4o1CpEiqG1gBQAGOfF+lud+9RnDeNakUIXnZlExLBUZY5HIQMMDxYDDGBnptnBwDlXmRDIFA8J6viJx4YTh30nfQHIXPmTntglY0skIuHxqwZY0VhrwQoBHUYO+CPvuAzepAJr4k4RCyLGYoyinKroGFO+6jGx3Pb1PrUTw3jrhIkZZJJnRZnUgAxrM7aVYqNOVAZfLPTOTkjO7zBdOqRpE2iSWZI1OAds6pMAgjPRSQj4gUsaXdG4OHRb/Vp4kETeAbourCHbdBqbC9hqPrXxb8Ihj9yKNcNr2Qe9p06v0tPhz6bdqjoOaFeVowh2Mo1lgFPQ0hz64DsFJ8j67407LmRlj6kwbWY45njyNMQldhGinSC8re7p9V8tQ1LJ0MmDwSPWjAaVR2lCKAFLsGBc7Zzhm88ZOe9bN3YxygLKiuAcgMAcHBGRnscEj5E1Ezcz6Rcv0ZDHb68uCMOyKh0xjuxJYr2xqQjNY4OcUJfWjRrGsru5IKgQFA/u5zgsV+asBnBwsjQycjtUU5VVBChBgAeEdht5DJwK/Gs0JJKKSSGJ0jJK+6T8R5HyqFuuZnCyBIcyK8MQUuD45iPC+nODGrK7AZGk7E96zNx/ErJpYkzLbRrthn6fVYhvuqhJJ/oMACcArGhkieGxYI6aYIZSNIxhjlh8idyPM1+3PD45ARJGjBipIZQclSCpOfNSAQfIgYqEu+c1SNWWF3zFLNhcdoWVcA+essNH3qmOKSssLFDpcjSh22dsKuc5HvEUsaWj8fg8BUIYYioRogpRcaH06kxjGltK5XscD0rLa2SRAiNFQE5IUAZOwycdzgDf4VVrTm5pUtX1hI+g1zcuV8o411qNsDTI6hj6hlG6tiSl5p0iTMTZQwppDAtrmYAIQOzqGVmHbDAgmlol45LYkIeBW6KVWCJVKGMqI1wUOAVxj3cADT22rPJYxtEYmRWjK6CjAFSPQg7EfCoiTm1FiaQoRpEzsCdgkDlWYt28RHhH2s7bAmsz8wYlWIREudGpdQyNYY5x5oulgWOBkYGTtSyNDN634XFGoVI0VQ2sAKANX3v0vj3r9/JkXU6nTTqDfXpGrJBGc984JGfQn1qLl5pAhkmWJ3jVNaEd5MnChMjxF9tOM9xnBOKx23OKNrJjdUjWZmbY/wCZkEZAA3JZtQGNiUbGe5WhofoSS8BtwCBBFhkaMjprujY1IdvcOBle21Z7jh8cmdaI2cE5UH3clf2EnHpmo2XmMpp1QuC8phUZG4EZcuc40qNLKScbjIyCCXDOPtPLGqx6VNulw+onWvVJ6a4xjfRJnfIwNqWND5JW2tUjXTGqooydKgAbnJ2G253rVg4Dbpr0QRL1Bh8RqNQJY4bA3GWY4PmxPmawXfMCpJ01XWeqkB8QHjcBsKD7xWM9Ru3h7ZOQNWHnBCWzG4RRMS+M56EgjOkDc6mPh9cbZ3wsaGTE/Do3zrjRskMcqO4GAfmBtmviHhUKABIo1ADqNKAYEjBnAwNg7AMw8yATWlwm/ea4nyQI49EWgEHEmC75IG5CvEMAkAht60bnmJobm41spjEIeFSQN4y/WYnGQi5TJOcaTjcgFZOh3RKcT5fhuE0ugGWhJIVcsIJBIiNkHKagfD6M2MZzWUcEg0BOjHpUlgugYBbJY9u7EnPrk5qFt+PSwwarjLyRWn0qdVCjxPkhFAHqkir3zjc53rbXmEv4QjRt9IS3GSMsSiyMV9dKFgR5aG8xSxoZn4hy3DLEY9CoCI18KJusTalQhlKtGCW8JG2o4wd6+uEcAjttWgDdi48CqEyqghAgAUHSCfMkkk1qQc2qzOBFIVQTnUozn6O4RtIAy2WJA9SNs743eEcW6+shMKpADhsq2VDeAj3gNQBIyM5GTg0shwa5N6GFUUKihVUBVUDAAHYADsAPKvulKkqKUpQClKUApSlAKUpQClKUApSlAKUpQClKUApSlAKUpQClKUApSlAK/CK/aUBitbRIkCRoqIuyqqgKPkBsKy0pQGtdcMil/wA5FG/6SA/xFfFrweCL/NwxJ+hGq/wFblKE2xSlKECtW54XFI2qSNGbSUyygnScZXf7JIGR54FbVKA024PAXDmGMuCpDaBkFfd3x5eXpWO/4MkqImAERtWjSNBxnGofBiGGMYZVPlUhShNs0Y+DRAR6lEjRghHkGpxkgnDNv3A/qj0rPc2SSFS6KxU5UkbqSCCVPkcEjI8iR51npQWzVHC4gyMIowyLoQ6BlVHYLtsB6CsX5At/F9RF4g6t9Wu4kOXB23DHcjz8636UFs1fyZFqV+lHqQBVbQMqB2AONgPIeVZJbRGZWZVLISUJG6kjBx6ZBI+VZqUFsjb3gEUo0lFAwyNhFyUk3dMkZAc7nGM1tvZRlw5RSwxhiBnbON/hqbHpk+tZ6UFs1/oEejR0006upp0jGrXr1Y+9r8WfXfvXw3CITkGKM6laM5Qbq5JZTturEkkeZrbpQWzSj4LAvaGIeISbIvvKNIbt7wXYH0rIeGRb/VpuxkPhG7EYLH+kRtn02rZpQWzWl4ZEwIaNGBCqQVBGEOVGPQHcDyrLLbq2NQB0kMM+RHYj4islKCzUbhEJyDFGQUMRGkYKHuhH3T93tSDhEMZykUanUHyqAeIDSDsO4XbPpW3SgtmhJy/bMoVoISFVlAMakAMcsBt2J3I86xpwFRN1dTag2rY4JGkgI2NmjGSQpGx371J0qKGpmnFweBQQsMagsJCAgA1BtQbt3D+IHyO9DweEhgYYyGTpN4Bum50Hbdcs23bc1uUqRbNUcLi06emmkBlxpGMP7w+TY39a+4bGNDqREU6QmQoB0r7o28hnYVnpQWzTbg8Jk6hhjMmoPrKDVqC6Q2cZ1Bds+m1H4PARgwxkFOkQUHufd7e78O1blKC2YLWxjiz00RNRydKgZOAMnHc4AHyArE3B4ShQxRlGDAqVGCHOpgR5hm3PqdzW5Sgtms3DYiSxjQkhQSVGSEOVBPmFO49DX4OFxAg9KPIcyg6Rs7Agv294gkau+9bVKC2aF1wWN1wFCHToDKo1BdQYpnHuMRgjz+B3r74bw1YFYKThm1YydK7KMICToXw50jbJJ863KUFvgUpShB//2Q=="/>
          <p:cNvSpPr>
            <a:spLocks noChangeAspect="1" noChangeArrowheads="1"/>
          </p:cNvSpPr>
          <p:nvPr userDrawn="1"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AutoShape 4" descr="data:image/jpeg;base64,/9j/4AAQSkZJRgABAQAAAQABAAD/2wCEAAkGBhQREBUUEhQVFRUWFx0UGBcYFh4fGxweGxwYIB8gGh8YISggGRwjHBoaIS8gIywpLywsHSAzNTQqNSYuLCoBCQoKDgwOGg8PGiwkHyUpLzQpLiwsKSksLCwsLCksLSksLCwsLCksKSksLCwsLCwsLCwsLCwsLCksLCwsLCksLP/AABEIAF0CHQMBIgACEQEDEQH/xAAcAAEAAgMBAQEAAAAAAAAAAAAABQYDBAcIAgH/xABQEAACAQMCBAMEBQgECggHAAABAgMABBESIQUGEzEiQVEHMmFxFCNCUoEVVHKCkaGx0mKSk7IIFiQzo7PBwtHiF2NzlMPT4fAYNDVTdIOi/8QAGQEBAAMBAQAAAAAAAAAAAAAAAAECAwQF/8QALREAAgIBAwMBCAEFAAAAAAAAAAECEQMSITEEE0FRIiMycYGRscFhFFKh0fD/2gAMAwEAAhEDEQA/AOn8xc/WdhII7mR0YoJNoZGGklhklFIG6naoYe27hP5y39hL/JV7rj3t75ThEEd5HGqy9URyMoxqVlbBbHcgqAD3wflUN0rNMcVOSiWb/pu4T+ct/YS/yU/6buE/nLf2Ev8AJXmxbfJxXofh/sF4bGPrBNMfV5Sv+qC1SMtXB0ZsCxVq8m6PbZwn85Yf/om/krftPapwuTGm9hGfvkp/rAK0m9ivCSP/AJU/28389QPG/wDB7tXBNrNLC3kG+sT9+G/HUflVtzBKD8nTLDisM66oZY5V9Y3DD9qk1tV5R5i5JvOFSqZVKHPgniY6ScfZcYKnvscH4Yq08ne2m6tSqXZN1D2yf86o27Mff+T7n7wqvcXDN/6SbWqG6PQtK0uD8Ziu4VmgcPG4yCP3gjuCPMGt2tDkarZilKUIFKUoCo8+e0eHhTW6yKXMz4bDY0RgjU52OrGRhds777VbQc9q8te0vj/0/iU0qnMa/UxemhM7j1DMWb9au4+yHmL6XwyMMcyQfUP6nTjQd++UK5PmQaoppujpydPKEFJl1pSlXOYUpSgILmnmNrbpRwRCa4nYrHGXCqAoy8kjHOmNBjOASSVHnVRk5p4oIRObrgCws2hZDNNoLb+EPnBbY7D0NTvPfBJJTFNHEbhVjmtpoVcK7RXCqGMbMQA6lFOCRkFvPFRHD+TJDaXBNpZwmadZYra5QSRRKkaR5YR4AlYKzHSftbnvUF1wQXGvahf20DSi64HPpx9XBLI8hywHhXWM4zk/AGqz/wDENxD/AOzaf2cn/m1L+0Dk6aHh80jw8IQIYwxtrZkmGZExpYsdOcjOe6k+tVj2S8jpxG9PXGYIV6jr21EnCqcb4O5PwXHnVG3dHTjhFwc2uDqPsj9o1xxVrkXCQr0RGV6SsPf6mc6mb7o9K6PWvZWEcKBIY0jQbBUUKB8gNq2K0ORu3sCaofMftp4fZsUDtcODgrAAwHzdiF/YSaontk9ozzSvY2zFYUOiZgd5G80yPsL2I8znyG8p7NfYvD0kub9NbONSQHZVB7GQd2Yj7J2GdwT2pqt0jfs6Y65+eD5b/CSi14FlJo9TMur+rpx//VT/AAX278OnIWQy25O2ZU8P9aMtgfFsVdIuW7VU0LbQKnbSIkC799sYqrcyexnh92p6cQtpMbPCNK/jGPAR+APxFW3M7gy523EI5IxLHIjxkag6sCuPXI2xUPyVzevE4HnjTQizPEvizqC4w3YadQOdPl615v5p5RueGTPBKSFcZDKTolUdj8SPNT2PzBPafYKuOFH/ALd/4JVVK3RrPBohru0dHpSlXOYUpSgFKUoBSlKAUpSgFKUoBSlKAUpSgFKUoBSlKAUpSgFKUoBSlKAUpSgFKUoBSlKAUpSgFKUoBVK9r0GvhjL/ANbH/eq61W/aBDrsyP6a/wAah7muF1ki/wCTgEfBvENvMfxr1HXEU4XuNvOu3VEY0dXWZNen6/oUpSrHAavFOFxXMLQzoHjcYZT/ALPMEdwRuDuK8/c2cgmxuDHu0beKJz3ZfQ4+0vY/gds4Houq/wA8cHFxaMceKP6xT8veH4rn8QKq4pnV02d4pV4ZyPkDjz8OuBkn6PIQJV8h6OPivn6rnuQK72rZGR2riH5L+FdQ5HvC9oqN3iPT/Ae7+4gfhRKjXq0pe2vqWClKVY4BVY9ovGjbWEmg4kl+pT1BYHLfqrqPzx61Z653zhG17epCvZD0x+kcaz+AAH6pqGbYUnNXwjk0/K7xxxOy4WUMUPqEbSf34+YIPnVu9k14bS+6Z2juB0z8HXJQ/vZfmwrpHN/LiPYhEXHQAKD+iowR/V3+YFc4ThxUgrsQQQfQjcH8DVVCj0e+s0Gn/wB6HbqVqcJv+vCkn3l3HoexH4HNbdXPJarYUpShAqB57TVw6ceqj+8tT1RHNqZspR8B/eWhaHxI55zfb6ouNj709p/4FbnsN4YIorp8btIifgq5/i5rd5gtcpxT+lLbn9nT/wCFSHsxg0W0vxm/3Eq2lJWdkpe5a+X4Rca0uNXphtppR3jieQfqqT/srdrX4haiWKSM9nRkP6wI/wBtVOJVe55lh4SNamTxDUpcnuRkFviSRmvUKkY27eVcSfhBUkEYIOCPQjvV15T5p6SLDP7q7I/oPIN8B5H9vrVYxo9Hq28qTXgvNK+UcEAggg7gjsa+qseaVf2jcsrfWEi6cyRjqxHz1KDt8mGV/EHyqM9jVvo4cw/69z+0JV7qE5T4KbWF4yAB1WZcH7JwB+4VFb2brJ7pwfqTdKUqTAUpSgFKUoBSlKAUpSgFKUoBSlKAUpSgFKUoBSlKAUpSgFKUoBSlKAUpSgFKUoBSlKAUpSgFKUoBUNzYmbf9YVM1D81Ni3/WFEWh8SKWtuM10yubLKM10mpZrm8GnxfhguIjGzOgLIxKMVYhHViuV3AbTpON8E1TOGcNWXjHEIHMhiWCAqolkGkur6ipDZUnA3GDV/qscK5fnj4pdXb9Lp3CRxhVdtSiIEAnKANqz6jHxqDAjeL67fidgEWS4f6LOhAYDWV+jgM2ohF7sSRvvsDsKlIuc4n4e11JG8YDNA8R0lxIJDFoyDpJL4AJIG+SQM4zcR4PM/Ebe5UR9OGKWMguwYmUocgBCMDpjz31HtjeJj5Jmfh9xbSSJFJJcPdRyRktoYzdZchlXOlgB8Rvt5AVTh/FFkmaErhlXWGU6kYZwQGAADA91PrkZqauDo4dxDSSCtrJIpBIKsiPggjcEEjeonhhutRa7khyMqFhDaSSRlmL752wAMAZPfIxOQcPe6t7qCLTqlt3hyxIA6g052BJxnOPP1FWOqd6dzJwngbT8FtpYpporn6KkqzLK5JfphvrFYlZFJ7hgdicYO9b3LHOr3PDLS56LPLcHpFVGFDqXVnY79OPMbHO/cDua+Lbly9/J0diZIIVWFbdp42d3KBdLFFZUEbEDY5bGfhWXjXJ7i0tbezERjt3XVBOzCOZAjKVkKq2d2D4KkFgMiqnKfk/PwPD7y6jjy9o0kToXGnXGAfCw95SGUg488bGorlm6aOJLl4ZJZJGSFAg1ZeTGXcqMRoNyzHYAnzwKi+I8BnRL61kkhP0qV5lMSsMGWJIwGVjtjT2BOc5yO1T03Kt63DbeAtbdSKRGkizJ0Zo1GGSRtOohj48acdlIYZJk03jH5lh5f5gW7E40aWglMDjUGUkKrZVh7ykOO4BzkEVSeY4fosmkRs5aQIgUeTbgsfsqB3b4etWjlPgE9tLdNK0BSebrKIlYEfVxrghtgF0Y2zqznw+7Ub7UOByTQxPFoOiQdVJCQkib+FyoJxk9sEE4yKIY5NM1eS+bx0Lr6p2NuzZRWQ6igUtoYsFIKkHfB77ZqX4Tz31pLRXt5YlvYzJC7MpBIjEhUhSSvhyQTjOOwqh8IsZ4PpXihJmZnQDUoGuNUIbvgAA9s5+HarlYcr3AHCt4StimliJG8eYTFlfq9tjrwfl/SoxkTTsy818f6lvfxQxvILeJhK6vpIYxltMeN3ZVKsew3ABJyBJ8if/AEqx/wDxIP8AVJUJc8pXkct8LZ7cwXwZyJdYeKRo9BK6QRIrYHcrj443svLfDWtrO3gcqzQwpESucHQoXIz64qDMr3H4s8b4euWCtFcM6hiFcosYXWoOGxqOM/D0r85q5sb/ACq2S1lkaGNJS2qMKVYtg5LZHuEAYySewGTW9xfgdxJxK1uo+j07dZEZWdgzCUKDjCEKVKg9znceHvWlxvgs6zX1wBEUmt44VBkYEGMvgt4CAD1D2zjT552lEx5RAc28ZMvB766gDKJo4JVJOGQMqHy+0M42PftW9yf0rCMssTCa7nWFIVfwswTUWx7q4XUzPjJAHc4B0r/l+ZeDXFjmLqIkFuz6m04XSNQ8GSSAPDtjPc43krPgkt1DDNEY0uLWfqoCSY2ygV0ZguQGU+8FJB8jVnwav4ft+Cx2HM4kkuIWidZ7cKzRgg61cEq0bHSGU4I304IIOK0+Ac6Pdw9dbKdYTD1kdmi8ZB90DXkHzBbAOD5YJzcO4JMJ7i7lEQnliSFYkkYxqsesjMhQFizOSToGBgYOCS5Z4JNa8NS1fpNJFH0lKu2lttiSUyvyw1UMSm8V4/1zbTx2U4W8XweKMl36esALqyMqGGo43XPbc6dhxQSJMWidGgYo6bMchQ3h0e9kEYHfNWqz5SuY4eGR/UE2LAseo/jAjePw/V7HDlt/MY88j8l5GmkN+S6RPcuZIpEdmKHpqg1Aqv3Q2Qc5JHlkymaxyNbMgeXuc5I51h0MhaH6QEZgRjIBVhsY5PEMgbfE4qw8l88PdvdiZAhjuHijQMDsiReEE6dTFizZOPex5VT4eTLu0uIZZlt1VYWhbpayCWZWLBiBqZiCTqwQT9rvX7wawkglucmNo5ZmnXc6suFGG2woGnuNWc+VSXcde5deA8xW0HCmulikhhV5T0i2uQv1nUqMsdTvLnA1YywGcVJRcz6buO1uIzFJMjSQnWGV9G7rkYIkUEEjBGOxOK5xZ8PkPC3sZnVQXaRHjJJRjL1VI1Bez7EeYHcZ2vHDuGy3lxa3dyYR9GWQRiF2YO8iqpdtaIY8KGHT8XvZ1bDNTGUHHk1bj2lhI7mVrScRWs/QmfVH4fcywCsS2NYOB5eflV1qgXvI91JZ8RgzADezmZW1vhAwjGD9XuQIx89Xlje9wZ0rqADYGQDkA/AkDI+OBQqc85n4sLTiEr8SjnNlKiJBcRNJ04MDDiQREGORnbaQZbGkA7HFgXi62PC+upe8iiVpNaOHdo9THXqc+MhTljnyNZZrS9SW5KC3nimdSkcsjp0wIo0YErHIGVmUnRpHcnJzgYOC2Fvwjh6xXM0SIXbUzYSLVKzMUQMThRkgAnsMmgJeHjIeWJEXUJIjPrVgVVfDpz669Xhx30t2xvpcE5rF02Y48x9SSHWHBZWiLA9RAMpq05Xc5BGcZArU9nnAhbWxOpmDsREXHiW3Vn6CeukIxYat/Ge3YadjybL+UIrp0t4nj19SaGR9dwrKQFlj6aqNyrFizboMAZ8IEly3zDLPNeiZFRLecxKQ+cKscTeLYZJ1Fj5DtvjJw2PP0csluFjYx3ORHIrKxXbKmZBvGHHY74yA2k7Vm4Xy9NFcXuoxG3upOrsW6mWiSNlIxpA8GQ2Sd+w71pcqcA4haiO2lnt3tYMLG6owndF9xH+wgGwJGolRjYnNAZOIc/GM3gW0mf6FhpTqjA0lOpqXLb+DcKN/XG2drh/OQluIYmgljW5iaaB3K+IJoJ1KCWj2dSNW+++DtUfecp3LniuOji/QInjbKYhEOW8G+3iwPPb41nj5cufpHD5T0cWkLwyASNluoI1yng8hGDg9842xkgbkfNge4lijj19GZIJMONalwh16O5iGsDVnuG2wCasBFUrjHJs1xeJMUt0aOdZEukkdbgRrgmJkCaZAw1JkvgK3Y48V1NAUzkiL/LeJ5LHp3IRAXYhF6SHCAnCjLHtj9wqycZ4oYFQrE8rSSLEqoCcFvtOQDojABJY9viSAa/wng19bT3cqpauLmYTYM0gKYRVxkRHVsoPl+NfvHOX724tI0MkDzC4E00bFxBLHlvqSQC2jSV7ghiu4IYigM3+MC3lnfAKUaDqwvh8jUsYYFGQ5KkMO+D3BFRHKHOHQtOGQz28scc8MMEU5ZNDSdIaQQG1Lr0nSSN9th5SXA+VJ4hfrK8Gm6dnTpqw06okTBBOAF0+ROrv4e1Y+GcqTtDZ2910RFYmJkMbszStChVCwZFEQBw5AL5IxnHcCSu+aiGuBDC0wtcdYhgDkrrKRg++4QqSDpHiABJyBr8T58jjhtJoopZ0vHWOIppG7qWUEOwIOAe+wwckVjXl+6t7m6e1MLxXbCRhK7KYpNIVmUKjCUEAHSSm4xnfIwXfJMiQcOgtjGVspUlJkYqX0K6keFWwWLls+Xoc7ASjcyShbcNaSpLOXyjEaIhGCSZZY9SICANPfJYD1xEcZ59Y8Elv7aPDKHUK7DwMrmMt4chwGGQB7wx28pLmngdxPNavCYWjiZjLDNq0NkDQ40g6njYZVWGMnOVIBqGj5EuDwa5sJJIdchlMbqGC+OVpAXzkrkkAgatPq1AWbiXHugIVZCZp5OlHEGG5wWJLdgqopYnfbYAkgHBY81CR7mJonWe2AZ4sg6lcEq0bsQrKcEb4wQQQK0+Ncu3FwLS4zCt5ayGQDxGJg6lXj1Y1DK4+s07Ee75VmsOBzCW5upREJ540iWNZGMarGHxmQoGYszkk6BgYABxkgfPL/ADc95GJVs50heHrI7NH4yfsAa9QPoWwDg79idfgHMltDwm3njRooG0pFGz6my8mlVLOT3Y9ycAfAVIcrcJmteHxW79NpIYxEpV20tpGASSuVz5jBx8ahLbkWccHhsuskc9uySRSqCy6o5NalgQDg9iN8d9+1ATPC+bVledGQqYFEhZWDxupBOY2GMkYwVIBBx3zWXl3mM3ao4jxHJGJUdZA43x4W0+7IM7jcehO+MXCba/MUhu5LcSlCka26voVsHxs0mSxJxtgBQD72aj+WeUXgvXuTHBb64jHJHbyOySuWUiRlZEWNlwwAAYnWd9twLfSlKAUpSgFKUoBSlKAUpSgFVvn+fRZk/wBNf41ZKpPthm0cLZh5SR/3qhulZrgWrJFfyUhOL7jfzrtteVouNeJfmP416pqsJajs67F29P1/QpSlXPOFa3E70QwySHsiM/7ATWzXMvbRzeIYUtEPjlIeTHkinIB9NTAfgretRJ0rNsOJ5ZqKK6OL/Gr97NwXjll8iwQfqjJ/vfurhVnfvNIscSl5HYKqjuSew/8AWvSfLfBhaWsUAOSi+JvvMd2P4sSapGWo7+tgsca8sk6w3d0sUbSOcKilmPwAyazVzb21c0/R7eO2U4aZtT48kQ5/DU2B8QGq7dKzz8ON5ZqC8mhYcTuLidp4YzIytrIxkLnOkHt2xt8qn/y5xP8AN/8AR/8ANUl7OeCG2sI9YxJL9dJnuCwGF/VXSPmD61Z6Lg2y5YqTSSaRRvy5xP8AN/8AR/8ANWG74lxKVGR7fKsMHwfw8Xer/Shn3V/ajic3ESjFWyGUlSD3BGxB/GuicgccE9uUJ8UR0/qndT/Efq1z32yWBtrtZ1B0XA374EiAA/LUuk49QxqG9m3OPQ4jEGOEm+ob0yxGk/g+BnyDGs9dOmejLB3cGuPpf+z0HSlK1PHFRfND4tJT8B/eFSlQnOj4sJz6KP7y1KLQ+JEDx25wnEf6MkA/bord9nU+qCT4Sf7q1Wea7zTHxg/dntB+3o/8a2vY5xQSLcp5qUf+sGH+7Vr2OuUPdN/L8I6RSlfE/ut8j/CqHEfqOCMggj1FfVc/9ifFxNwwR58UEjJ+DeMH5eIj9WugVEXas0y4+3Nw9GfLoCCCAQdiD2qr8b5L1AtbHS3fQfdPyP2T+75VaqVJWM3F2jitzfNG7JICrqcMp7g/+/Pzqc5L5o0XKxsfBKdHyb7J/E+H8R6Vte2Tg6/RRdqAHhKq5+8jNpwfXDMCPTLetch4XxhjcQhfe6sePnrXFZOdOj2MWOOfFq+56ipSlaniiviWFWGGAYd8EZG3bvVcPMkhuY0XQ0cs8tsGCHwtHHOxOosOphoWUqFABJ8Xh32+XC9xw+E3DlnlhVmePVGfEoOxRsqfipHwxQE3SqZw+N0hjaOWUySXbxEyzSSLpjkuFUaWbyUDIGNWkZPmM0HNU8hjjRE6h+lB20kg/RZxD4U1qQHJ1Z1HRsPFnNCC20qu8f4g5s4JRqiZ57PUAwyokuIAylkOGGGKnBwQT3BrJdcSkWZ1jKktNHENeSqaoixOARvsDjIznuM5oST1KqK8xTsyaY1eYQ32FDMqO9tPDGPDkga85BOopnAJyc7LczvKVFuFZZGbpyadYKoqajgOuTrcrjIxoY79qEWWWlVX/GO6ZnCRRBorSO5MbPu7yfSVEavkIg1xKeoc7ZGN8rkh427tGjkdQThD9XJFgNDKwJQsdYypGzMpx5Muwks1KqkPMM0UEHV6cjzoyxtgoGmyvTjIyx8QLEkdgjGpnid5IHiiiKK8mo63UsoCAE+EMpYnIwNQ2yfLBAkqVV+EXUtzdRSuwVVtw/SRn063Z1Y5DhZV8IKl0OBuME5rJd3jieUB2wJ7dQM7ANjUPkfOgLJSqlHxuSOFnHjdYbmQa3bBMc2FBx5YwM4JA7Vuz8ZmRxCemZHmESyBG0KGjeTLrqycCNl2YZJXtmgLBSqgeZZS6hUV5RDeDCuQjPbz28QwrMFyxbOGOVOVDbkma4JxUypJrI1xPof6t48eFWGVkzjZhuCwPfPcACVpVMvOZLhrWcqURjatcxP0WGAMfZd9TbEYLKm43XyEvzRO8dtGQ+G+k2isyZXIa5gVx3JCsCQQSdjg5oCcpUBf8RlWSRYShZpI4l6mSqakJJwpBONm05Ge2RnIxW/FJkmkLMjRfShBp8RcakjwQc4UBj7mD4fFq8qAslKp0nOciwSzaUdfocl7EQrKGEYUgZZizqwceIqh27b7SdxxiWMtGxjMmpAhWNjnWHOkJqyzARtvqUY3OMEUBPUqvWvMUj2jv0yZl66gKpKloWkUZwSELFB4dRwTjJxmoy7ToWjSQ3cskklo8wDzlhIQIz1UySIgCwGIgqfWDw7LgC6Uqvz8alQtGxi6plEcZEbHVqjMmAmrdgFbcsowCdsYrRtua55RGqrGrlLxmLAkZs544dlVtteon3jp9WxuBbqVUp+ap4y6ssRb/I2TGoAC8naHS2TlymgtqGnVkeFcb5l5hmLNANHXSRo8iJiHCpC5ZE6g0qOsisWfZtt8igLPSqXFzk7RCcIAXtbKXBdmCm5ldDhR75XuAuGkwFG+nEha8Qum0LmMPI8uHeFlUIhAUrGWD7juGbuSQcYWgLJStPg18Z7aGVlCmSNJCoOQCygkA4GQM98CtygFc+9uU4XhJB7tNGo+e7fwU1YOYec1s5AhtryYlA+YLdpF3JGNQ2DbdviPWuQ+0vmG+4oUjj4feR28Z1gNbyF2bGNTYXC4BIABPckk7AUm9jo6de8Tfg5ssm9eyK8jf4qXv5nd/wDd5P5a6FZe0nj8YAazkl+L2UoP+j0j91Z4/Z5O7rH3qpra/PyO70rjLe1fjJXC8KbX6/Rrgj+rsf31oX3GOZL5dKwSwKdiEj6J/rSnWPwIrXUcCwPy19zoXPvtNg4ahQES3JHhiB934yEe6Ph3Pltkjzrf8Rlu7hpJC0ksr5O2SSdgFA/ABR5YAq/8I9gt7MdVzLHADudzJJk98gYXPx1Guq8o+zez4b4okLy4wZpN3/V2AQfogZ881m4ynydmPNi6dezuyu+yn2ZGzAurpR9IYeBO/SB7/rkbH0G3ma6XStfiN50YZJdDvoQvojXU7YGcIPNj2ArVJJUjgyZJZZapGaSQKCSQABkk9gB6159trn8u8wqSMwB8gHt0YskAg+TnuPLqGpjn7ny/voGt7bh17DE+zu0Emth5rhVwqnz3ORt2zmmcoLxHh12lxHY3LYBVkNvKAynuM6fCexB8iB3Gxzm7aR19PHRGUrVtbbnp+lVHlv2gm7mSJrC+t2YE65YCIhgE7ue2cYGRucVbq1OFprkUpX4xwKEFS9qvBBdcKnGPFEv0hDjsY8k4+aah+NeZNdd05u9pdxNayQ2nDOIBpFMZeW2caQwwSoTVlsdskYO++MHjf+Kl7+Z3f/d5P5a58it7HrdHk7cGpP8AyelfZ7zSOIWEUucyAdOUejrjPy1DDD4NVkrzVyPf8T4XMXisrp0cASRNbygNjOCCF8LDJwcHudjXceVOc/pzMptLu2ZVDHrxFVO+MKx94/gK1i7W5wZsajJuPBZKpPGeeLKeF4ZBdaXGDptpQdiDt4Nu1SXO95eRxJ9CVi5Y6iqBiAB6Ntuf4VzW74xzLnwLNj/sIf5as9lZbFiUlqbX3r9GXn7mOzayvjB9K6t08Lt1IJFQdNohsWUBfCudyck/hVT9lXOa2V+DM2IZV6TnyXJBVj8iMH0DE1u8dXmO8haC4imkifBZejEudLBhuqg9wD3quRezXif5lN+wf8azd8o6sMoaXjk+T1THIGAZSCCMgg5BB8wR3r5uPcb9E/wrknsl4Ff210BPHPFD038LE9PUSuPDnGe++K61c+436J/hWpw5cahKk7PNfsu54HDbvMuehKAkuBnTg+F8Dc6cnIHkx7nAr0rb3CyIrowZGAZWU5BB7EEbEH1rzfyf7IrniNmLlJYo1bIjD6vFpJBJKg6RkEefY/jLWNpx3geRHE0sGfdUGaLfckBMPH8T4R65rGFx5O3qFDK7i9zv1K47Zf4RKdp7N1YbHRID89mCkfLetbi3+ESdJFtagHGzyyZwf0EG/wDWFaa0cn9Pk9Cze3DjyQ8OMBP1lwyhV8wqMrMx+HhC/rVzD2S8ttecSjbH1VuRNIfiN0HzLgbegb0rJw/kninG7gzzh0VsapplKqF9I02LAAnAUBc5yQTmu8cq8qw8Ot1ggG3dmPvO3mzH1/gNqz06pWzq7ywYnji7b5JilKi+K3T9a3ijbSXdnfGM9ONTq94H7bRLtj3u9bHnpWbI4RCJBJ0o9YYuH0DUGIIJBxkEgkE+YJrNbWiRghFCgkthRgZPc7VG33MSoQEXqeOOPKke9KRpC/ewpEjeib79qxLzPlHcRN01lMAfUApYS9InfcIrZJbHYHGTtUWTpZKpYxgABEADGQAKMBmLEsPRiWYk+ZJ9awz8EgddLwxMupn0lFI1OWLnGO7Fmz66jnvWgeZjoGIJDIQ7LGPNUYKGzjChyQVLadjk6QDjb4/LKsB+j46uVwuRlgGBcJq8Osxh9OrbOM7UsaXwblxaJIhjdFdGGlkZQVI9CDsR8KxW/C4o1CpEiqG1gBQAGOfF+lud+9RnDeNakUIXnZlExLBUZY5HIQMMDxYDDGBnptnBwDlXmRDIFA8J6viJx4YTh30nfQHIXPmTntglY0skIuHxqwZY0VhrwQoBHUYO+CPvuAzepAJr4k4RCyLGYoyinKroGFO+6jGx3Pb1PrUTw3jrhIkZZJJnRZnUgAxrM7aVYqNOVAZfLPTOTkjO7zBdOqRpE2iSWZI1OAds6pMAgjPRSQj4gUsaXdG4OHRb/Vp4kETeAbourCHbdBqbC9hqPrXxb8Ihj9yKNcNr2Qe9p06v0tPhz6bdqjoOaFeVowh2Mo1lgFPQ0hz64DsFJ8j67407LmRlj6kwbWY45njyNMQldhGinSC8re7p9V8tQ1LJ0MmDwSPWjAaVR2lCKAFLsGBc7Zzhm88ZOe9bN3YxygLKiuAcgMAcHBGRnscEj5E1Ezcz6Rcv0ZDHb68uCMOyKh0xjuxJYr2xqQjNY4OcUJfWjRrGsru5IKgQFA/u5zgsV+asBnBwsjQycjtUU5VVBChBgAeEdht5DJwK/Gs0JJKKSSGJ0jJK+6T8R5HyqFuuZnCyBIcyK8MQUuD45iPC+nODGrK7AZGk7E96zNx/ErJpYkzLbRrthn6fVYhvuqhJJ/oMACcArGhkieGxYI6aYIZSNIxhjlh8idyPM1+3PD45ARJGjBipIZQclSCpOfNSAQfIgYqEu+c1SNWWF3zFLNhcdoWVcA+essNH3qmOKSssLFDpcjSh22dsKuc5HvEUsaWj8fg8BUIYYioRogpRcaH06kxjGltK5XscD0rLa2SRAiNFQE5IUAZOwycdzgDf4VVrTm5pUtX1hI+g1zcuV8o411qNsDTI6hj6hlG6tiSl5p0iTMTZQwppDAtrmYAIQOzqGVmHbDAgmlol45LYkIeBW6KVWCJVKGMqI1wUOAVxj3cADT22rPJYxtEYmRWjK6CjAFSPQg7EfCoiTm1FiaQoRpEzsCdgkDlWYt28RHhH2s7bAmsz8wYlWIREudGpdQyNYY5x5oulgWOBkYGTtSyNDN634XFGoVI0VQ2sAKANX3v0vj3r9/JkXU6nTTqDfXpGrJBGc984JGfQn1qLl5pAhkmWJ3jVNaEd5MnChMjxF9tOM9xnBOKx23OKNrJjdUjWZmbY/wCZkEZAA3JZtQGNiUbGe5WhofoSS8BtwCBBFhkaMjprujY1IdvcOBle21Z7jh8cmdaI2cE5UH3clf2EnHpmo2XmMpp1QuC8phUZG4EZcuc40qNLKScbjIyCCXDOPtPLGqx6VNulw+onWvVJ6a4xjfRJnfIwNqWND5JW2tUjXTGqooydKgAbnJ2G253rVg4Dbpr0QRL1Bh8RqNQJY4bA3GWY4PmxPmawXfMCpJ01XWeqkB8QHjcBsKD7xWM9Ru3h7ZOQNWHnBCWzG4RRMS+M56EgjOkDc6mPh9cbZ3wsaGTE/Do3zrjRskMcqO4GAfmBtmviHhUKABIo1ADqNKAYEjBnAwNg7AMw8yATWlwm/ea4nyQI49EWgEHEmC75IG5CvEMAkAht60bnmJobm41spjEIeFSQN4y/WYnGQi5TJOcaTjcgFZOh3RKcT5fhuE0ugGWhJIVcsIJBIiNkHKagfD6M2MZzWUcEg0BOjHpUlgugYBbJY9u7EnPrk5qFt+PSwwarjLyRWn0qdVCjxPkhFAHqkir3zjc53rbXmEv4QjRt9IS3GSMsSiyMV9dKFgR5aG8xSxoZn4hy3DLEY9CoCI18KJusTalQhlKtGCW8JG2o4wd6+uEcAjttWgDdi48CqEyqghAgAUHSCfMkkk1qQc2qzOBFIVQTnUozn6O4RtIAy2WJA9SNs743eEcW6+shMKpADhsq2VDeAj3gNQBIyM5GTg0shwa5N6GFUUKihVUBVUDAAHYADsAPKvulKkqKUpQClKUApSlAKUpQClKUApSlAKUpQClKUApSlAKUpQClKUApSlAK/CK/aUBitbRIkCRoqIuyqqgKPkBsKy0pQGtdcMil/wA5FG/6SA/xFfFrweCL/NwxJ+hGq/wFblKE2xSlKECtW54XFI2qSNGbSUyygnScZXf7JIGR54FbVKA024PAXDmGMuCpDaBkFfd3x5eXpWO/4MkqImAERtWjSNBxnGofBiGGMYZVPlUhShNs0Y+DRAR6lEjRghHkGpxkgnDNv3A/qj0rPc2SSFS6KxU5UkbqSCCVPkcEjI8iR51npQWzVHC4gyMIowyLoQ6BlVHYLtsB6CsX5At/F9RF4g6t9Wu4kOXB23DHcjz8636UFs1fyZFqV+lHqQBVbQMqB2AONgPIeVZJbRGZWZVLISUJG6kjBx6ZBI+VZqUFsjb3gEUo0lFAwyNhFyUk3dMkZAc7nGM1tvZRlw5RSwxhiBnbON/hqbHpk+tZ6UFs1/oEejR0006upp0jGrXr1Y+9r8WfXfvXw3CITkGKM6laM5Qbq5JZTturEkkeZrbpQWzSj4LAvaGIeISbIvvKNIbt7wXYH0rIeGRb/VpuxkPhG7EYLH+kRtn02rZpQWzWl4ZEwIaNGBCqQVBGEOVGPQHcDyrLLbq2NQB0kMM+RHYj4islKCzUbhEJyDFGQUMRGkYKHuhH3T93tSDhEMZykUanUHyqAeIDSDsO4XbPpW3SgtmhJy/bMoVoISFVlAMakAMcsBt2J3I86xpwFRN1dTag2rY4JGkgI2NmjGSQpGx371J0qKGpmnFweBQQsMagsJCAgA1BtQbt3D+IHyO9DweEhgYYyGTpN4Bum50Hbdcs23bc1uUqRbNUcLi06emmkBlxpGMP7w+TY39a+4bGNDqREU6QmQoB0r7o28hnYVnpQWzTbg8Jk6hhjMmoPrKDVqC6Q2cZ1Bds+m1H4PARgwxkFOkQUHufd7e78O1blKC2YLWxjiz00RNRydKgZOAMnHc4AHyArE3B4ShQxRlGDAqVGCHOpgR5hm3PqdzW5Sgtms3DYiSxjQkhQSVGSEOVBPmFO49DX4OFxAg9KPIcyg6Rs7Agv294gkau+9bVKC2aF1wWN1wFCHToDKo1BdQYpnHuMRgjz+B3r74bw1YFYKThm1YydK7KMICToXw50jbJJ863KUFvgUpShB//2Q=="/>
          <p:cNvSpPr>
            <a:spLocks noChangeAspect="1" noChangeArrowheads="1"/>
          </p:cNvSpPr>
          <p:nvPr userDrawn="1"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9" name="AutoShape 6" descr="data:image/jpeg;base64,/9j/4AAQSkZJRgABAQAAAQABAAD/2wCEAAkGBhQREBUUEhQVFRUWFx0UGBcYFh4fGxweGxwYIB8gGh8YISggGRwjHBoaIS8gIywpLywsHSAzNTQqNSYuLCoBCQoKDgwOGg8PGiwkHyUpLzQpLiwsKSksLCwsLCksLSksLCwsLCksKSksLCwsLCwsLCwsLCwsLCksLCwsLCksLP/AABEIAF0CHQMBIgACEQEDEQH/xAAcAAEAAgMBAQEAAAAAAAAAAAAABQYDBAcIAgH/xABQEAACAQMCBAMEBQgECggHAAABAgMABBESIQUGEzEiQVEHMmFxFCNCUoEVVHKCkaGx0mKSk7IIFiQzo7PBwtHiF2NzlMPT4fAYNDVTdIOi/8QAGQEBAAMBAQAAAAAAAAAAAAAAAAECAwQF/8QALREAAgIBAwMBCAEFAAAAAAAAAAECEQMSITEEE0FRIiMycYGRscFhFFKh0fD/2gAMAwEAAhEDEQA/AOn8xc/WdhII7mR0YoJNoZGGklhklFIG6naoYe27hP5y39hL/JV7rj3t75ThEEd5HGqy9URyMoxqVlbBbHcgqAD3wflUN0rNMcVOSiWb/pu4T+ct/YS/yU/6buE/nLf2Ev8AJXmxbfJxXofh/sF4bGPrBNMfV5Sv+qC1SMtXB0ZsCxVq8m6PbZwn85Yf/om/krftPapwuTGm9hGfvkp/rAK0m9ivCSP/AJU/28389QPG/wDB7tXBNrNLC3kG+sT9+G/HUflVtzBKD8nTLDisM66oZY5V9Y3DD9qk1tV5R5i5JvOFSqZVKHPgniY6ScfZcYKnvscH4Yq08ne2m6tSqXZN1D2yf86o27Mff+T7n7wqvcXDN/6SbWqG6PQtK0uD8Ziu4VmgcPG4yCP3gjuCPMGt2tDkarZilKUIFKUoCo8+e0eHhTW6yKXMz4bDY0RgjU52OrGRhds777VbQc9q8te0vj/0/iU0qnMa/UxemhM7j1DMWb9au4+yHmL6XwyMMcyQfUP6nTjQd++UK5PmQaoppujpydPKEFJl1pSlXOYUpSgILmnmNrbpRwRCa4nYrHGXCqAoy8kjHOmNBjOASSVHnVRk5p4oIRObrgCws2hZDNNoLb+EPnBbY7D0NTvPfBJJTFNHEbhVjmtpoVcK7RXCqGMbMQA6lFOCRkFvPFRHD+TJDaXBNpZwmadZYra5QSRRKkaR5YR4AlYKzHSftbnvUF1wQXGvahf20DSi64HPpx9XBLI8hywHhXWM4zk/AGqz/wDENxD/AOzaf2cn/m1L+0Dk6aHh80jw8IQIYwxtrZkmGZExpYsdOcjOe6k+tVj2S8jpxG9PXGYIV6jr21EnCqcb4O5PwXHnVG3dHTjhFwc2uDqPsj9o1xxVrkXCQr0RGV6SsPf6mc6mb7o9K6PWvZWEcKBIY0jQbBUUKB8gNq2K0ORu3sCaofMftp4fZsUDtcODgrAAwHzdiF/YSaontk9ozzSvY2zFYUOiZgd5G80yPsL2I8znyG8p7NfYvD0kub9NbONSQHZVB7GQd2Yj7J2GdwT2pqt0jfs6Y65+eD5b/CSi14FlJo9TMur+rpx//VT/AAX278OnIWQy25O2ZU8P9aMtgfFsVdIuW7VU0LbQKnbSIkC799sYqrcyexnh92p6cQtpMbPCNK/jGPAR+APxFW3M7gy523EI5IxLHIjxkag6sCuPXI2xUPyVzevE4HnjTQizPEvizqC4w3YadQOdPl615v5p5RueGTPBKSFcZDKTolUdj8SPNT2PzBPafYKuOFH/ALd/4JVVK3RrPBohru0dHpSlXOYUpSgFKUoBSlKAUpSgFKUoBSlKAUpSgFKUoBSlKAUpSgFKUoBSlKAUpSgFKUoBSlKAUpSgFKUoBVK9r0GvhjL/ANbH/eq61W/aBDrsyP6a/wAah7muF1ki/wCTgEfBvENvMfxr1HXEU4XuNvOu3VEY0dXWZNen6/oUpSrHAavFOFxXMLQzoHjcYZT/ALPMEdwRuDuK8/c2cgmxuDHu0beKJz3ZfQ4+0vY/gds4Houq/wA8cHFxaMceKP6xT8veH4rn8QKq4pnV02d4pV4ZyPkDjz8OuBkn6PIQJV8h6OPivn6rnuQK72rZGR2riH5L+FdQ5HvC9oqN3iPT/Ae7+4gfhRKjXq0pe2vqWClKVY4BVY9ovGjbWEmg4kl+pT1BYHLfqrqPzx61Z653zhG17epCvZD0x+kcaz+AAH6pqGbYUnNXwjk0/K7xxxOy4WUMUPqEbSf34+YIPnVu9k14bS+6Z2juB0z8HXJQ/vZfmwrpHN/LiPYhEXHQAKD+iowR/V3+YFc4ThxUgrsQQQfQjcH8DVVCj0e+s0Gn/wB6HbqVqcJv+vCkn3l3HoexH4HNbdXPJarYUpShAqB57TVw6ceqj+8tT1RHNqZspR8B/eWhaHxI55zfb6ouNj709p/4FbnsN4YIorp8btIifgq5/i5rd5gtcpxT+lLbn9nT/wCFSHsxg0W0vxm/3Eq2lJWdkpe5a+X4Rca0uNXphtppR3jieQfqqT/srdrX4haiWKSM9nRkP6wI/wBtVOJVe55lh4SNamTxDUpcnuRkFviSRmvUKkY27eVcSfhBUkEYIOCPQjvV15T5p6SLDP7q7I/oPIN8B5H9vrVYxo9Hq28qTXgvNK+UcEAggg7gjsa+qseaVf2jcsrfWEi6cyRjqxHz1KDt8mGV/EHyqM9jVvo4cw/69z+0JV7qE5T4KbWF4yAB1WZcH7JwB+4VFb2brJ7pwfqTdKUqTAUpSgFKUoBSlKAUpSgFKUoBSlKAUpSgFKUoBSlKAUpSgFKUoBSlKAUpSgFKUoBSlKAUpSgFKUoBUNzYmbf9YVM1D81Ni3/WFEWh8SKWtuM10yubLKM10mpZrm8GnxfhguIjGzOgLIxKMVYhHViuV3AbTpON8E1TOGcNWXjHEIHMhiWCAqolkGkur6ipDZUnA3GDV/qscK5fnj4pdXb9Lp3CRxhVdtSiIEAnKANqz6jHxqDAjeL67fidgEWS4f6LOhAYDWV+jgM2ohF7sSRvvsDsKlIuc4n4e11JG8YDNA8R0lxIJDFoyDpJL4AJIG+SQM4zcR4PM/Ebe5UR9OGKWMguwYmUocgBCMDpjz31HtjeJj5Jmfh9xbSSJFJJcPdRyRktoYzdZchlXOlgB8Rvt5AVTh/FFkmaErhlXWGU6kYZwQGAADA91PrkZqauDo4dxDSSCtrJIpBIKsiPggjcEEjeonhhutRa7khyMqFhDaSSRlmL752wAMAZPfIxOQcPe6t7qCLTqlt3hyxIA6g052BJxnOPP1FWOqd6dzJwngbT8FtpYpporn6KkqzLK5JfphvrFYlZFJ7hgdicYO9b3LHOr3PDLS56LPLcHpFVGFDqXVnY79OPMbHO/cDua+Lbly9/J0diZIIVWFbdp42d3KBdLFFZUEbEDY5bGfhWXjXJ7i0tbezERjt3XVBOzCOZAjKVkKq2d2D4KkFgMiqnKfk/PwPD7y6jjy9o0kToXGnXGAfCw95SGUg488bGorlm6aOJLl4ZJZJGSFAg1ZeTGXcqMRoNyzHYAnzwKi+I8BnRL61kkhP0qV5lMSsMGWJIwGVjtjT2BOc5yO1T03Kt63DbeAtbdSKRGkizJ0Zo1GGSRtOohj48acdlIYZJk03jH5lh5f5gW7E40aWglMDjUGUkKrZVh7ykOO4BzkEVSeY4fosmkRs5aQIgUeTbgsfsqB3b4etWjlPgE9tLdNK0BSebrKIlYEfVxrghtgF0Y2zqznw+7Ub7UOByTQxPFoOiQdVJCQkib+FyoJxk9sEE4yKIY5NM1eS+bx0Lr6p2NuzZRWQ6igUtoYsFIKkHfB77ZqX4Tz31pLRXt5YlvYzJC7MpBIjEhUhSSvhyQTjOOwqh8IsZ4PpXihJmZnQDUoGuNUIbvgAA9s5+HarlYcr3AHCt4StimliJG8eYTFlfq9tjrwfl/SoxkTTsy818f6lvfxQxvILeJhK6vpIYxltMeN3ZVKsew3ABJyBJ8if/AEqx/wDxIP8AVJUJc8pXkct8LZ7cwXwZyJdYeKRo9BK6QRIrYHcrj443svLfDWtrO3gcqzQwpESucHQoXIz64qDMr3H4s8b4euWCtFcM6hiFcosYXWoOGxqOM/D0r85q5sb/ACq2S1lkaGNJS2qMKVYtg5LZHuEAYySewGTW9xfgdxJxK1uo+j07dZEZWdgzCUKDjCEKVKg9znceHvWlxvgs6zX1wBEUmt44VBkYEGMvgt4CAD1D2zjT552lEx5RAc28ZMvB766gDKJo4JVJOGQMqHy+0M42PftW9yf0rCMssTCa7nWFIVfwswTUWx7q4XUzPjJAHc4B0r/l+ZeDXFjmLqIkFuz6m04XSNQ8GSSAPDtjPc43krPgkt1DDNEY0uLWfqoCSY2ygV0ZguQGU+8FJB8jVnwav4ft+Cx2HM4kkuIWidZ7cKzRgg61cEq0bHSGU4I304IIOK0+Ac6Pdw9dbKdYTD1kdmi8ZB90DXkHzBbAOD5YJzcO4JMJ7i7lEQnliSFYkkYxqsesjMhQFizOSToGBgYOCS5Z4JNa8NS1fpNJFH0lKu2lttiSUyvyw1UMSm8V4/1zbTx2U4W8XweKMl36esALqyMqGGo43XPbc6dhxQSJMWidGgYo6bMchQ3h0e9kEYHfNWqz5SuY4eGR/UE2LAseo/jAjePw/V7HDlt/MY88j8l5GmkN+S6RPcuZIpEdmKHpqg1Aqv3Q2Qc5JHlkymaxyNbMgeXuc5I51h0MhaH6QEZgRjIBVhsY5PEMgbfE4qw8l88PdvdiZAhjuHijQMDsiReEE6dTFizZOPex5VT4eTLu0uIZZlt1VYWhbpayCWZWLBiBqZiCTqwQT9rvX7wawkglucmNo5ZmnXc6suFGG2woGnuNWc+VSXcde5deA8xW0HCmulikhhV5T0i2uQv1nUqMsdTvLnA1YywGcVJRcz6buO1uIzFJMjSQnWGV9G7rkYIkUEEjBGOxOK5xZ8PkPC3sZnVQXaRHjJJRjL1VI1Bez7EeYHcZ2vHDuGy3lxa3dyYR9GWQRiF2YO8iqpdtaIY8KGHT8XvZ1bDNTGUHHk1bj2lhI7mVrScRWs/QmfVH4fcywCsS2NYOB5eflV1qgXvI91JZ8RgzADezmZW1vhAwjGD9XuQIx89Xlje9wZ0rqADYGQDkA/AkDI+OBQqc85n4sLTiEr8SjnNlKiJBcRNJ04MDDiQREGORnbaQZbGkA7HFgXi62PC+upe8iiVpNaOHdo9THXqc+MhTljnyNZZrS9SW5KC3nimdSkcsjp0wIo0YErHIGVmUnRpHcnJzgYOC2Fvwjh6xXM0SIXbUzYSLVKzMUQMThRkgAnsMmgJeHjIeWJEXUJIjPrVgVVfDpz669Xhx30t2xvpcE5rF02Y48x9SSHWHBZWiLA9RAMpq05Xc5BGcZArU9nnAhbWxOpmDsREXHiW3Vn6CeukIxYat/Ge3YadjybL+UIrp0t4nj19SaGR9dwrKQFlj6aqNyrFizboMAZ8IEly3zDLPNeiZFRLecxKQ+cKscTeLYZJ1Fj5DtvjJw2PP0csluFjYx3ORHIrKxXbKmZBvGHHY74yA2k7Vm4Xy9NFcXuoxG3upOrsW6mWiSNlIxpA8GQ2Sd+w71pcqcA4haiO2lnt3tYMLG6owndF9xH+wgGwJGolRjYnNAZOIc/GM3gW0mf6FhpTqjA0lOpqXLb+DcKN/XG2drh/OQluIYmgljW5iaaB3K+IJoJ1KCWj2dSNW+++DtUfecp3LniuOji/QInjbKYhEOW8G+3iwPPb41nj5cufpHD5T0cWkLwyASNluoI1yng8hGDg9842xkgbkfNge4lijj19GZIJMONalwh16O5iGsDVnuG2wCasBFUrjHJs1xeJMUt0aOdZEukkdbgRrgmJkCaZAw1JkvgK3Y48V1NAUzkiL/LeJ5LHp3IRAXYhF6SHCAnCjLHtj9wqycZ4oYFQrE8rSSLEqoCcFvtOQDojABJY9viSAa/wng19bT3cqpauLmYTYM0gKYRVxkRHVsoPl+NfvHOX724tI0MkDzC4E00bFxBLHlvqSQC2jSV7ghiu4IYigM3+MC3lnfAKUaDqwvh8jUsYYFGQ5KkMO+D3BFRHKHOHQtOGQz28scc8MMEU5ZNDSdIaQQG1Lr0nSSN9th5SXA+VJ4hfrK8Gm6dnTpqw06okTBBOAF0+ROrv4e1Y+GcqTtDZ2910RFYmJkMbszStChVCwZFEQBw5AL5IxnHcCSu+aiGuBDC0wtcdYhgDkrrKRg++4QqSDpHiABJyBr8T58jjhtJoopZ0vHWOIppG7qWUEOwIOAe+wwckVjXl+6t7m6e1MLxXbCRhK7KYpNIVmUKjCUEAHSSm4xnfIwXfJMiQcOgtjGVspUlJkYqX0K6keFWwWLls+Xoc7ASjcyShbcNaSpLOXyjEaIhGCSZZY9SICANPfJYD1xEcZ59Y8Elv7aPDKHUK7DwMrmMt4chwGGQB7wx28pLmngdxPNavCYWjiZjLDNq0NkDQ40g6njYZVWGMnOVIBqGj5EuDwa5sJJIdchlMbqGC+OVpAXzkrkkAgatPq1AWbiXHugIVZCZp5OlHEGG5wWJLdgqopYnfbYAkgHBY81CR7mJonWe2AZ4sg6lcEq0bsQrKcEb4wQQQK0+Ncu3FwLS4zCt5ayGQDxGJg6lXj1Y1DK4+s07Ee75VmsOBzCW5upREJ540iWNZGMarGHxmQoGYszkk6BgYABxkgfPL/ADc95GJVs50heHrI7NH4yfsAa9QPoWwDg79idfgHMltDwm3njRooG0pFGz6my8mlVLOT3Y9ycAfAVIcrcJmteHxW79NpIYxEpV20tpGASSuVz5jBx8ahLbkWccHhsuskc9uySRSqCy6o5NalgQDg9iN8d9+1ATPC+bVledGQqYFEhZWDxupBOY2GMkYwVIBBx3zWXl3mM3ao4jxHJGJUdZA43x4W0+7IM7jcehO+MXCba/MUhu5LcSlCka26voVsHxs0mSxJxtgBQD72aj+WeUXgvXuTHBb64jHJHbyOySuWUiRlZEWNlwwAAYnWd9twLfSlKAUpSgFKUoBSlKAUpSgFVvn+fRZk/wBNf41ZKpPthm0cLZh5SR/3qhulZrgWrJFfyUhOL7jfzrtteVouNeJfmP416pqsJajs67F29P1/QpSlXPOFa3E70QwySHsiM/7ATWzXMvbRzeIYUtEPjlIeTHkinIB9NTAfgretRJ0rNsOJ5ZqKK6OL/Gr97NwXjll8iwQfqjJ/vfurhVnfvNIscSl5HYKqjuSew/8AWvSfLfBhaWsUAOSi+JvvMd2P4sSapGWo7+tgsca8sk6w3d0sUbSOcKilmPwAyazVzb21c0/R7eO2U4aZtT48kQ5/DU2B8QGq7dKzz8ON5ZqC8mhYcTuLidp4YzIytrIxkLnOkHt2xt8qn/y5xP8AN/8AR/8ANUl7OeCG2sI9YxJL9dJnuCwGF/VXSPmD61Z6Lg2y5YqTSSaRRvy5xP8AN/8AR/8ANWG74lxKVGR7fKsMHwfw8Xer/Shn3V/ajic3ESjFWyGUlSD3BGxB/GuicgccE9uUJ8UR0/qndT/Efq1z32yWBtrtZ1B0XA374EiAA/LUuk49QxqG9m3OPQ4jEGOEm+ob0yxGk/g+BnyDGs9dOmejLB3cGuPpf+z0HSlK1PHFRfND4tJT8B/eFSlQnOj4sJz6KP7y1KLQ+JEDx25wnEf6MkA/bord9nU+qCT4Sf7q1Wea7zTHxg/dntB+3o/8a2vY5xQSLcp5qUf+sGH+7Vr2OuUPdN/L8I6RSlfE/ut8j/CqHEfqOCMggj1FfVc/9ifFxNwwR58UEjJ+DeMH5eIj9WugVEXas0y4+3Nw9GfLoCCCAQdiD2qr8b5L1AtbHS3fQfdPyP2T+75VaqVJWM3F2jitzfNG7JICrqcMp7g/+/Pzqc5L5o0XKxsfBKdHyb7J/E+H8R6Vte2Tg6/RRdqAHhKq5+8jNpwfXDMCPTLetch4XxhjcQhfe6sePnrXFZOdOj2MWOOfFq+56ipSlaniiviWFWGGAYd8EZG3bvVcPMkhuY0XQ0cs8tsGCHwtHHOxOosOphoWUqFABJ8Xh32+XC9xw+E3DlnlhVmePVGfEoOxRsqfipHwxQE3SqZw+N0hjaOWUySXbxEyzSSLpjkuFUaWbyUDIGNWkZPmM0HNU8hjjRE6h+lB20kg/RZxD4U1qQHJ1Z1HRsPFnNCC20qu8f4g5s4JRqiZ57PUAwyokuIAylkOGGGKnBwQT3BrJdcSkWZ1jKktNHENeSqaoixOARvsDjIznuM5oST1KqK8xTsyaY1eYQ32FDMqO9tPDGPDkga85BOopnAJyc7LczvKVFuFZZGbpyadYKoqajgOuTrcrjIxoY79qEWWWlVX/GO6ZnCRRBorSO5MbPu7yfSVEavkIg1xKeoc7ZGN8rkh427tGjkdQThD9XJFgNDKwJQsdYypGzMpx5Muwks1KqkPMM0UEHV6cjzoyxtgoGmyvTjIyx8QLEkdgjGpnid5IHiiiKK8mo63UsoCAE+EMpYnIwNQ2yfLBAkqVV+EXUtzdRSuwVVtw/SRn063Z1Y5DhZV8IKl0OBuME5rJd3jieUB2wJ7dQM7ANjUPkfOgLJSqlHxuSOFnHjdYbmQa3bBMc2FBx5YwM4JA7Vuz8ZmRxCemZHmESyBG0KGjeTLrqycCNl2YZJXtmgLBSqgeZZS6hUV5RDeDCuQjPbz28QwrMFyxbOGOVOVDbkma4JxUypJrI1xPof6t48eFWGVkzjZhuCwPfPcACVpVMvOZLhrWcqURjatcxP0WGAMfZd9TbEYLKm43XyEvzRO8dtGQ+G+k2isyZXIa5gVx3JCsCQQSdjg5oCcpUBf8RlWSRYShZpI4l6mSqakJJwpBONm05Ge2RnIxW/FJkmkLMjRfShBp8RcakjwQc4UBj7mD4fFq8qAslKp0nOciwSzaUdfocl7EQrKGEYUgZZizqwceIqh27b7SdxxiWMtGxjMmpAhWNjnWHOkJqyzARtvqUY3OMEUBPUqvWvMUj2jv0yZl66gKpKloWkUZwSELFB4dRwTjJxmoy7ToWjSQ3cskklo8wDzlhIQIz1UySIgCwGIgqfWDw7LgC6Uqvz8alQtGxi6plEcZEbHVqjMmAmrdgFbcsowCdsYrRtua55RGqrGrlLxmLAkZs544dlVtteon3jp9WxuBbqVUp+ap4y6ssRb/I2TGoAC8naHS2TlymgtqGnVkeFcb5l5hmLNANHXSRo8iJiHCpC5ZE6g0qOsisWfZtt8igLPSqXFzk7RCcIAXtbKXBdmCm5ldDhR75XuAuGkwFG+nEha8Qum0LmMPI8uHeFlUIhAUrGWD7juGbuSQcYWgLJStPg18Z7aGVlCmSNJCoOQCygkA4GQM98CtygFc+9uU4XhJB7tNGo+e7fwU1YOYec1s5AhtryYlA+YLdpF3JGNQ2DbdviPWuQ+0vmG+4oUjj4feR28Z1gNbyF2bGNTYXC4BIABPckk7AUm9jo6de8Tfg5ssm9eyK8jf4qXv5nd/wDd5P5a6FZe0nj8YAazkl+L2UoP+j0j91Z4/Z5O7rH3qpra/PyO70rjLe1fjJXC8KbX6/Rrgj+rsf31oX3GOZL5dKwSwKdiEj6J/rSnWPwIrXUcCwPy19zoXPvtNg4ahQES3JHhiB934yEe6Ph3Pltkjzrf8Rlu7hpJC0ksr5O2SSdgFA/ABR5YAq/8I9gt7MdVzLHADudzJJk98gYXPx1Guq8o+zez4b4okLy4wZpN3/V2AQfogZ881m4ynydmPNi6dezuyu+yn2ZGzAurpR9IYeBO/SB7/rkbH0G3ma6XStfiN50YZJdDvoQvojXU7YGcIPNj2ArVJJUjgyZJZZapGaSQKCSQABkk9gB6159trn8u8wqSMwB8gHt0YskAg+TnuPLqGpjn7ny/voGt7bh17DE+zu0Emth5rhVwqnz3ORt2zmmcoLxHh12lxHY3LYBVkNvKAynuM6fCexB8iB3Gxzm7aR19PHRGUrVtbbnp+lVHlv2gm7mSJrC+t2YE65YCIhgE7ue2cYGRucVbq1OFprkUpX4xwKEFS9qvBBdcKnGPFEv0hDjsY8k4+aah+NeZNdd05u9pdxNayQ2nDOIBpFMZeW2caQwwSoTVlsdskYO++MHjf+Kl7+Z3f/d5P5a58it7HrdHk7cGpP8AyelfZ7zSOIWEUucyAdOUejrjPy1DDD4NVkrzVyPf8T4XMXisrp0cASRNbygNjOCCF8LDJwcHudjXceVOc/pzMptLu2ZVDHrxFVO+MKx94/gK1i7W5wZsajJuPBZKpPGeeLKeF4ZBdaXGDptpQdiDt4Nu1SXO95eRxJ9CVi5Y6iqBiAB6Ntuf4VzW74xzLnwLNj/sIf5as9lZbFiUlqbX3r9GXn7mOzayvjB9K6t08Lt1IJFQdNohsWUBfCudyck/hVT9lXOa2V+DM2IZV6TnyXJBVj8iMH0DE1u8dXmO8haC4imkifBZejEudLBhuqg9wD3quRezXif5lN+wf8azd8o6sMoaXjk+T1THIGAZSCCMgg5BB8wR3r5uPcb9E/wrknsl4Ff210BPHPFD038LE9PUSuPDnGe++K61c+436J/hWpw5cahKk7PNfsu54HDbvMuehKAkuBnTg+F8Dc6cnIHkx7nAr0rb3CyIrowZGAZWU5BB7EEbEH1rzfyf7IrniNmLlJYo1bIjD6vFpJBJKg6RkEefY/jLWNpx3geRHE0sGfdUGaLfckBMPH8T4R65rGFx5O3qFDK7i9zv1K47Zf4RKdp7N1YbHRID89mCkfLetbi3+ESdJFtagHGzyyZwf0EG/wDWFaa0cn9Pk9Cze3DjyQ8OMBP1lwyhV8wqMrMx+HhC/rVzD2S8ttecSjbH1VuRNIfiN0HzLgbegb0rJw/kninG7gzzh0VsapplKqF9I02LAAnAUBc5yQTmu8cq8qw8Ot1ggG3dmPvO3mzH1/gNqz06pWzq7ywYnji7b5JilKi+K3T9a3ijbSXdnfGM9ONTq94H7bRLtj3u9bHnpWbI4RCJBJ0o9YYuH0DUGIIJBxkEgkE+YJrNbWiRghFCgkthRgZPc7VG33MSoQEXqeOOPKke9KRpC/ewpEjeib79qxLzPlHcRN01lMAfUApYS9InfcIrZJbHYHGTtUWTpZKpYxgABEADGQAKMBmLEsPRiWYk+ZJ9awz8EgddLwxMupn0lFI1OWLnGO7Fmz66jnvWgeZjoGIJDIQ7LGPNUYKGzjChyQVLadjk6QDjb4/LKsB+j46uVwuRlgGBcJq8Osxh9OrbOM7UsaXwblxaJIhjdFdGGlkZQVI9CDsR8KxW/C4o1CpEiqG1gBQAGOfF+lud+9RnDeNakUIXnZlExLBUZY5HIQMMDxYDDGBnptnBwDlXmRDIFA8J6viJx4YTh30nfQHIXPmTntglY0skIuHxqwZY0VhrwQoBHUYO+CPvuAzepAJr4k4RCyLGYoyinKroGFO+6jGx3Pb1PrUTw3jrhIkZZJJnRZnUgAxrM7aVYqNOVAZfLPTOTkjO7zBdOqRpE2iSWZI1OAds6pMAgjPRSQj4gUsaXdG4OHRb/Vp4kETeAbourCHbdBqbC9hqPrXxb8Ihj9yKNcNr2Qe9p06v0tPhz6bdqjoOaFeVowh2Mo1lgFPQ0hz64DsFJ8j67407LmRlj6kwbWY45njyNMQldhGinSC8re7p9V8tQ1LJ0MmDwSPWjAaVR2lCKAFLsGBc7Zzhm88ZOe9bN3YxygLKiuAcgMAcHBGRnscEj5E1Ezcz6Rcv0ZDHb68uCMOyKh0xjuxJYr2xqQjNY4OcUJfWjRrGsru5IKgQFA/u5zgsV+asBnBwsjQycjtUU5VVBChBgAeEdht5DJwK/Gs0JJKKSSGJ0jJK+6T8R5HyqFuuZnCyBIcyK8MQUuD45iPC+nODGrK7AZGk7E96zNx/ErJpYkzLbRrthn6fVYhvuqhJJ/oMACcArGhkieGxYI6aYIZSNIxhjlh8idyPM1+3PD45ARJGjBipIZQclSCpOfNSAQfIgYqEu+c1SNWWF3zFLNhcdoWVcA+essNH3qmOKSssLFDpcjSh22dsKuc5HvEUsaWj8fg8BUIYYioRogpRcaH06kxjGltK5XscD0rLa2SRAiNFQE5IUAZOwycdzgDf4VVrTm5pUtX1hI+g1zcuV8o411qNsDTI6hj6hlG6tiSl5p0iTMTZQwppDAtrmYAIQOzqGVmHbDAgmlol45LYkIeBW6KVWCJVKGMqI1wUOAVxj3cADT22rPJYxtEYmRWjK6CjAFSPQg7EfCoiTm1FiaQoRpEzsCdgkDlWYt28RHhH2s7bAmsz8wYlWIREudGpdQyNYY5x5oulgWOBkYGTtSyNDN634XFGoVI0VQ2sAKANX3v0vj3r9/JkXU6nTTqDfXpGrJBGc984JGfQn1qLl5pAhkmWJ3jVNaEd5MnChMjxF9tOM9xnBOKx23OKNrJjdUjWZmbY/wCZkEZAA3JZtQGNiUbGe5WhofoSS8BtwCBBFhkaMjprujY1IdvcOBle21Z7jh8cmdaI2cE5UH3clf2EnHpmo2XmMpp1QuC8phUZG4EZcuc40qNLKScbjIyCCXDOPtPLGqx6VNulw+onWvVJ6a4xjfRJnfIwNqWND5JW2tUjXTGqooydKgAbnJ2G253rVg4Dbpr0QRL1Bh8RqNQJY4bA3GWY4PmxPmawXfMCpJ01XWeqkB8QHjcBsKD7xWM9Ru3h7ZOQNWHnBCWzG4RRMS+M56EgjOkDc6mPh9cbZ3wsaGTE/Do3zrjRskMcqO4GAfmBtmviHhUKABIo1ADqNKAYEjBnAwNg7AMw8yATWlwm/ea4nyQI49EWgEHEmC75IG5CvEMAkAht60bnmJobm41spjEIeFSQN4y/WYnGQi5TJOcaTjcgFZOh3RKcT5fhuE0ugGWhJIVcsIJBIiNkHKagfD6M2MZzWUcEg0BOjHpUlgugYBbJY9u7EnPrk5qFt+PSwwarjLyRWn0qdVCjxPkhFAHqkir3zjc53rbXmEv4QjRt9IS3GSMsSiyMV9dKFgR5aG8xSxoZn4hy3DLEY9CoCI18KJusTalQhlKtGCW8JG2o4wd6+uEcAjttWgDdi48CqEyqghAgAUHSCfMkkk1qQc2qzOBFIVQTnUozn6O4RtIAy2WJA9SNs743eEcW6+shMKpADhsq2VDeAj3gNQBIyM5GTg0shwa5N6GFUUKihVUBVUDAAHYADsAPKvulKkqKUpQClKUApSlAKUpQClKUApSlAKUpQClKUApSlAKUpQClKUApSlAK/CK/aUBitbRIkCRoqIuyqqgKPkBsKy0pQGtdcMil/wA5FG/6SA/xFfFrweCL/NwxJ+hGq/wFblKE2xSlKECtW54XFI2qSNGbSUyygnScZXf7JIGR54FbVKA024PAXDmGMuCpDaBkFfd3x5eXpWO/4MkqImAERtWjSNBxnGofBiGGMYZVPlUhShNs0Y+DRAR6lEjRghHkGpxkgnDNv3A/qj0rPc2SSFS6KxU5UkbqSCCVPkcEjI8iR51npQWzVHC4gyMIowyLoQ6BlVHYLtsB6CsX5At/F9RF4g6t9Wu4kOXB23DHcjz8636UFs1fyZFqV+lHqQBVbQMqB2AONgPIeVZJbRGZWZVLISUJG6kjBx6ZBI+VZqUFsjb3gEUo0lFAwyNhFyUk3dMkZAc7nGM1tvZRlw5RSwxhiBnbON/hqbHpk+tZ6UFs1/oEejR0006upp0jGrXr1Y+9r8WfXfvXw3CITkGKM6laM5Qbq5JZTturEkkeZrbpQWzSj4LAvaGIeISbIvvKNIbt7wXYH0rIeGRb/VpuxkPhG7EYLH+kRtn02rZpQWzWl4ZEwIaNGBCqQVBGEOVGPQHcDyrLLbq2NQB0kMM+RHYj4islKCzUbhEJyDFGQUMRGkYKHuhH3T93tSDhEMZykUanUHyqAeIDSDsO4XbPpW3SgtmhJy/bMoVoISFVlAMakAMcsBt2J3I86xpwFRN1dTag2rY4JGkgI2NmjGSQpGx371J0qKGpmnFweBQQsMagsJCAgA1BtQbt3D+IHyO9DweEhgYYyGTpN4Bum50Hbdcs23bc1uUqRbNUcLi06emmkBlxpGMP7w+TY39a+4bGNDqREU6QmQoB0r7o28hnYVnpQWzTbg8Jk6hhjMmoPrKDVqC6Q2cZ1Bds+m1H4PARgwxkFOkQUHufd7e78O1blKC2YLWxjiz00RNRydKgZOAMnHc4AHyArE3B4ShQxRlGDAqVGCHOpgR5hm3PqdzW5Sgtms3DYiSxjQkhQSVGSEOVBPmFO49DX4OFxAg9KPIcyg6Rs7Agv294gkau+9bVKC2aF1wWN1wFCHToDKo1BdQYpnHuMRgjz+B3r74bw1YFYKThm1YydK7KMICToXw50jbJJ863KUFvgUpShB//2Q=="/>
          <p:cNvSpPr>
            <a:spLocks noChangeAspect="1" noChangeArrowheads="1"/>
          </p:cNvSpPr>
          <p:nvPr userDrawn="1"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031" name="Picture 7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" y="6553200"/>
            <a:ext cx="2276634" cy="29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1" descr="data:image/jpeg;base64,/9j/4AAQSkZJRgABAQAAAQABAAD/2wCEAAkGBggGDxQIBxETERQUDSEWExUWDRcTEhAWGxwhGRgUFxIcHyogGBkkGRIUHy8mLzMvLiw4ISA9NjQqNTI3LCkBCQoKDgwOGg8PGTIjHyQ1LDI0NSwsNTM0LS80NS4uLDQ1NCk1MCwsLC81LSwpLC8sLyoqLCwsLC8sKSwsLCksKf/AABEIAQAAxQMBIgACEQEDEQH/xAAcAAEBAAMBAQEBAAAAAAAAAAAABgEDBwUIBAL/xABPEAABAwAECAgLBAULBQAAAAAAAQIDBAUGEQcSITQ1UXOyFjFydbGzwtITFyJSVGGRlKKk4RVBgdMUU1VxlRgjMjNCQ4KSoaXjdIOTo8H/xAAZAQEBAQEBAQAAAAAAAAAAAAAABQQDAQL/xAAzEQABAgMDCQgCAwEAAAAAAAAAAQIDBBEVcsEFMjM1UVSBkfASFCExQVJzwhNxIlNh0f/aAAwDAQACEQMRAD8A5mAUtS2Yo1ZwNpMr5EVVVLkxbsiqn3p6ipNTcKVZ+SKtErQwSspEmn9iEnj5k0C04D0Tz5vh7o4D0Tz5vh7pNt+S9y8lKVgTmxOaEWC04D0Tz5vh7o4D0Tz5vh7ot+S9y8lFgTmxOaEWC04D0Tz5vh7o4D0Tz5vh7ot+S9y8lFgTmxOaEWC04D0Tz5vh7o4D0Tz5vh7ot+S9y8lFgTmxOaEWC04D0Tz5vh7o4D0Tz5vh7ot+S9y8lFgTmxOaEWC04D0Tz5vh7o4D0Tz5vh7ot+S9y8lFgTmxOaEWC04D0Tz5vh7o4D0Tz5vh7ot+S9y8lFgTmxOaEWC04D0Tz5vh7o4D0Tz5vh7ot+S9y8lFgTmxOaEWC04D0Tz5vh7o4D0Tz5vh7ot+S9y8lFgTmxOaEWC04D0Tz5vh7o4D0Tz5vh7ot+S9y8lFgTmxOaEWCzWw9DTjfL8PdJ6v6siqmZIIVc5PBo691196qupPUapXKktNP/HCWq+fkpmmslTEqz8kREp+zzQAUiYC2qHRy8iTtESW1Q6OXkSdoh5d0DL7cS9kLTvurgRKOdrX2mcZ2tfafyhkukKqmcZ2tfaMZ2tfaYAFVM4zta+0Yzta+0wAKqZxna19oxna19pgAVUzjO1r7RjO1r7TAAqpnGdrX2jGdrX2mABVTOM7WvtGM7WvtMACqmcZ2tfaMZ2tfaYAFVM4zta+0Yzta+0wAKqZxna19oxna19pgAVU9myTlWltv8x26pstnnKbBvS41WRztuzduqbbZ5ymwb0uITtbJ8f2UvJqlb+B4QALhABbVDo5eRJ2iJLaodHLyJO0Q8u6Bl9uJeyFp33VwIhDJhDJcIIAAAB+2p6lp9fzJQaqjWWRUvuTIjUTjc5y5GtS9Mq+r78h0ur8BTImeGr+nJH5yRMRGt/70nH/AJUOT4zGeanVkJz/ACOTg6/4o7HftOT3mi9weKOx37Tk95ovcOfemHTuzzkAOv8Aijsd+05PeaL3B4o7HftOT3mi9wd6hjuzzkAO00XAhZunIr6JTqRIiLcqsko7kReO69I+PKhu8QdSelUv2wflDvUMd2f/AIcQB2/xB1J6VS/bB+UPEHUnpVL9sH5Q71DHdn/4cQB2/wAQdSelUv2wflHNcIVlaNY6mpVtDfJI1aK2TGkxca9znoqeS1Eu/m0/1Ppkdj1oh8vgOYlVJoAHc4AAAHsWRztuzduqbbZ5ymwb0uNVkc7bs3bqm22ecpsG9LiG7WyfH9lL7dUrfwPCABcIALaodHLyJO0RJbVDo5eRJ2iHl3QMvtxL2QtO+6uBEIZMIZLhBAAAOzWakgwbWf8At1GNdSKS1r0v/tOk/qGL9+I1i46py9ZM1FYK0GE9FrquKTisc5UY+Riyq+5bl8HCitaxiKipku4lyfetJXVDltZZWiyVWivdR4o1cxqXucsLVhlaiJxqnlOu++7JxkZScI6zVJHZmKNWObitdMk1zHRtdjIiImW9bkaqcXH+4nMRy1VvnXkUXdlPBfKh+e2uDSsLFI2kTKyeFzsVJWMxcV33Nexb8W+5blvVF9S3IvsWRwNvtRQ2Vq+lMhSRVxWJRfCrio5W3udjtuW9q5Pu/fxU1apS6DZHwVfq7wro2o1JFVZExpkdC1b8uM1mJkXKly38REWGqa19eskjs1SXwRxv8q+myQx47stzWtRfKuyrkT7sp0SI9zF/lSi+Z8KxqP8ALzKr+T2np7f4f/zD+T2np7f4f/zH88A8J37Q/wB1n/LHAPCd+0P91n/LOf5H+9OuB99hvt65l7g/sUlhqPJQkmSfwlI8JjJD4LF8lrMXFxnX/wBXff6yoJbB9U9f1LR5IbTT+HkdSMZjv0h82KzFamLjORFTymuW71lSZHLVVqtTunkADkGELDBPR5H1VZhyJiKrZKRio7ykyK2JFyZFyK5b/vuT+0esYr1oh45yNSqnWaVTKPQWrNS3sjanG570a1P8S5D59wvVtQa5rP8ASKsljmYlCYxXRvR7cZHyKrcZMl6I5vtI+m0yk1m/9IrCR8z/ADpJFkd+CuvuNRQgy/YXtKpiix0enZRAADWZQAAD2LI523Zu3VNts85TYN6XGqyOdt2bt1TbbPOU2DelxDdrZPj+yl9uqVv4HhAAuEAFtUOjl5EnaIktqh0cvIk7RDy7oGX24l7IWnfdXAiEMmEMlwggAAFTYXCDTrEvcyNvhoHuvkiV2Lc7ix2Oy4rrkRF+5bk4uMukwpWEa/7SZV7v0i/Gxv0GBJcbX4bG4/XfeccBwfLsetTuyO5qUKe3Nv6fbeRvhmpFDGt8cSOxsq5Md7smM+5VTiRERVu41VfHqqv60qJXLVVIkgx7kdiPuR93Fei5FXKt335T8BVYK42yV1REeiL5b1ypflSGRUX96KiKfTmtYxfDwQ8a5z3p4n5fGFar0+kf5m90y631rWXK+nUlMZL23qiYya08nKnrPRwoxsWvZmXJcskN6XZHXsjvv13nQcOsMf2bE7FS9tOajVuytRWPRUTUmRP9Dh2mVb/FPE79l1Hfy8j9WBmu6xr2hTzVrM+ZzaarGueqKqN8HG67InFe5VOgHMsAeYUjnFeqjOmmKKiI9UQ0w1q1FJLChaOSzdWSTUZ2LLKqQxKnG1z773IutrGvcnrRD5uREbkQ6zh+rDGkolXtXiY+VyetVRjF9iSnJzfKtoyu0xzLquoAAajKAAAAAAexZHO27N26pttnnKbBvS41WRztuzduqbbZ5ymwb0uIbtbJ8f2Uvt1St/A8IAFwgAtqh0cvIk7REltUOjl5EnaIeXdAy+3EvZC077q4EQhkwhkuEEAAAAAAFZgo01ROVJ1MhJlZgo01ROVJ1Mhzi5inWFnofowoafl2kO5GdCw66Mj5wZuSHPcKGn5dpDuRnQsOujI+cGbkhi9YZr9HmnAHmFI5xXqozppzLAHmFI5xXqozppnjaRTtDzEOAYbqT4etvB/q6Exvtc9676ECV+Ft+PXVJTU2NP3fzTF7RIFSClIaE6Mv81AAOpyAAAAAAPYsjnbdm7dU22zzlNg3pcarI523Zu3VNts85TYN6XEN2tk+P7KX26pW/geEAC4QAW1Q6OXkSdoiS2qHRy8iTtEPLugZfbiXshad91cCIQyYQyXCCAAAAAACswUaaonKk6mQkyswUaaonKk6mQ5xcxTrCz0P0YUNPy7SHcjOhYddGR84M3JDnuFDT8u0h3IzoWHXRkfODNyQxesM1+jzTgDzCkc4r1UZ005lgDzCkc4r1UZ00zxtIp2h5iHzbhW03S+VH1EZKFXhW03S+VH1EZKFWFmJ+ibFz1AAOhzAAAAAAPYsjnbdm7dU22zzlNg3pcarI523Zu3VNts85TYN6XEN2tk+P7KX26pW/geEAC4QAW1Q6OXkSdoiS2qHRy8iTtEPLugZfbiXshad91cCIQyYQyXCCAAAAAACswUaaonKk6mQkyswUaaonKk6mQ5xcxTrCz0P0YUNPy7SHcjOhYddGR84M3JDnuFDT8u0h3IzoWHXRkfODNyQxesM1+jzTgDzCkc4r1UZ005lgDzCkc4r1UZ00zxtIp2h5iHzbhW03S+VH1EZKFXhW03S+VH1EZKFWFmJ+ibFz1AAOhzAAAAAAPYsjnbdm7dU22zzlNg3pcarI523Zu3VNts85TYN6XEN2tk+P7KX26pW/geEAC4QAW1Q6OXkSdoiS2qHRy8iTtEPLugZfbiXshad91cCIQyYQyXCCAAAAAACswUaaonKk6mQkyswUaaonKk6mQ5xcxTrCz0P0YUNPy7SHcjOhYddGR84M3JDnuFDT8u0h3IzoWHXRkfODNyQxesM1+jzTgDzCkc4r1UZ005lgDzCkc4r1UZ00zxtIp2h5iHzbhW03S+VH1EZKFXhW03S+VH1EZKFWFmJ+ibFz1AAOhzAAAAAAPYsjnbdm7dU22zzlNg3pcarI523Zu3VNts85TYN6XEN2tk+P7KX26pW/geEAC4QAW1Q6OXkSdoiS2qHRy8iTtEPLugZfbiXshad91cCIQyYQyXCCAAAAAACswUaaonKk6mQkyswUaaonKk6mQ5xcxTrCz0P0YUNPy7SHcjOhYddGR84M3JDnuFDT8u0h3IzoWHXRkfODNyQxesM1+jzTgDzCkc4r1UZ005lgDzCkc4r1UZ00zxtIp2h5iHzbhW03S+VH1EZKFZhXara6pV/3rGv/pjT/wCEmVYWYn6JsXPUAA6HMAAAAAA9iyOdt2bt1TbbPOU2Delxqsjnbdm7dU22zzlNg3pcQ3a2T4/spfbqlb+B4QALhABbVDo5eRJ2iJLaodHLyJO0Q8u6Bl9uJeyFp33VwIhDJhDJcIIAAAAAAKzBRpqicqTqZCTKzBRpqicqTqZDnFzFOsLPQ/RhQ0/LtIdyM6Fh10ZHzgzckOe4UNPy7SHcjOhYddGR84M3JDF6wzX6PNOAPMKRzivVRnTTmWAPMKRzivVRnTTPG0inaHmIfO+GOFYa5lct/lwRu+HEyf8AjIo6Rh3oqxVjDSbsklBRv71Y91/+krTm5TgLWGhPjpR6gAHY4gAAAAAHsWRztuzduqbbZ5ymwb0uNVkc7bs3bqm22ecpsG9LiG7WyfH9lL7dUrfwPCABcIALaodHLyJO0RJbVDo5eRJ2iHl3QMvtxL2QtO+6uBEIZMIZLhBAAAAAABWYKNNUTlSdTISZ7thq6o1nayo9Z07G8HG92PitxnIjo3MvxfvuV6Lr4+M5xUqxUQ6Qlo9D18KGn5dpDuRnQsOujI+cGbkhyu3FoKLX1aS1tQEcsayMVuM3Fc9I2tRVxV4r1Yt1/wCNxY4VcIFR2ooUVCqh7nvWkpK5FhexIkRrkucrkS9170yJfxLl4r8nYdWH4GvtJR/ie7gDzCkc4r1UZ005lgDzCkc4r1UZ00yxtIp3h5iHK8PdWrLRqNWLf7ukLG71Nkbff/mhan4nFj6ktjUKWmoE9WZEc+LyFXibI1caNV9WO1t/4ny49j4lWOVFa5rlRzVS5WuRblaqa0VFQ2yjqt7OwyTLfFHGAAbDIAAAAAAexZHO27N26pttnnKbBvS41WRztuzduqbbZ5ymwb0uIbtbJ8f2Uvt1St/A8IAFwgAtqh0cvIk7REltUOjl5EnaIeXdAy+3EvZC077q4EQhkwhkuEEAAAFRg/sQluJ5KM6dIEiiR63Mx3vvVUTFaqpkS7KvrbryeRUlnK2tG5YangfMrU8rFuRrL+LGe5Ual9y3JfeuU91mCu2kS48dEc1U4lSlwNVPxSW84xHpRU7VFO0Ni1qraoWviAo/p0nuze8PEBR/TpPdm94j/Ftb39RN/EYvzh4tre/qJv4jF+cZqu/sQ00b7Cw8QFH9Ok92b3h4gKP6dJ7s3vEf4tre/qJv4jF+cPFtb39RN/EYvzhV39iCjfYdlsJYyOxEElCjldN4SfwiuWNGKi4rWXXIq/q0KUh8E1RVzUFEmo9ftcx7qWrmI6dsq4ng2J/Sa513lNdkLgxPzl8amlvkDkeFbBlSKZI6vqgYr3Oy0iFqeU5U/vY2/e65PKbxrxpet9/XAeserFqh45qOSinyF6tS3L6l1LqUH05aCwFnrTKstY0dvhFT+tYqxy/i9t2N+N6HOLZYG6BUNEmrWgUma6GJX4kjGPxrvux2o1U/flKDJpq+C+BidLKnkpyoAGsygAAHsWRztuzduqbbZ5ymwb0uNVkc7bs3bqm22ecpsG9LiG7WyfH9lL7dUrfwPCABcIALaodHLyJO0RJbVDo5eRJ2iHl3QMvtxL2QtO+6uBEIZMIZLhBAAAPoLArBHFU7JGIiK+kyK5fOVHqxFX/CxqfgXZ8lQVlTqK3wdHnmY2/+iykSMal+VfJRyJxmz7arT0mke+S94wOlXOcq1NzZlqIiUPrEHyd9tVp6TSPfJe8PtqtPSaR75L3j57m7ae95bsPrEHyd9tVp6TSPfJe8PtqtPSaR75L3h3N20d5bsPrEHyd9tVp6TSPfJe8PtqtPSaR75L3h3N20d5bsPrEHyd9tVp6TSPfJe8PtqtPSaR75L3h3N20d5bsPrEmcJWh6b/0jj50+2q09JpHvkveP4lrWsJ2rHNSJ3NVLla6kyOa5NStV1yoepKORa1HeW7D8ygAoGAAAA9iyOdt2bt1TbbPOU2Delxqsjnbdm7dU22zzlNg3pcQ3a2T4/spfbqlb+B4QALhABbVDo5eRJ2iJLaodHLyJO0Q8u6Bl9uJeyFp33VwIhDJhDJcIIAAAAAAAAAAAAAAAAAAAAAAAAAAB7Fkc7bs3bqm22ecpsG9LjVZHO27N26pttnnKbBvS4hu1snx/ZS+3VK38DwgAXCAC4s0+B1DbFK5qX46KmOiLcqqnQpDmLkMM/JpOQkhq7s0VFr+q/wDShITvc4ixOzWqULjg3Uev5n6jg3Uev5n6kPcguQw2ZMb0/ribrVl92b1wLjg3Uev5n6jg3Uev5n6kPcguQWZMb0/riLVl92b1wLjg3Uev5n6jg3Uev5n6kPcguQWZMb0/riLVl92b1wLjg3Uev5n6jg3Uev5n6kPcguQWZMb0/riLVl92b1wLjg3Uev5n6jg3Uev5n6kPcguQWZMb0/riLVl92b1wLjg3Uev5n6jg3Uev5n6kPcguQWZMb0/riLVl92b1wLjg3Uev5n6jg3Uev5n6kPcguQWZMb0/riLVl92b1wLjg3Uev5n6jg3Uev5n6kPcguQWZMb0/riLVl92b1wLjg3Uev5n6jg3Uev5n6kPcguQWZMb0/riLVl92b1wLjg3Uev5n6jg3Uev5n6kPcguQWZMb0/riLVl92b1wL+hVRVVXvSkUZyI5EVMs6KmVLlyXk7bB7ZKSisVFTwKZUVFTjXUeFcgOsrkx0GP+d8VXrSnjs89pymsptjQPwMhIxK18DIAK5GP/9k="/>
          <p:cNvSpPr>
            <a:spLocks noChangeAspect="1" noChangeArrowheads="1"/>
          </p:cNvSpPr>
          <p:nvPr userDrawn="1"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039" name="Picture 15" descr="C:\Users\zhai\Pictures\uiuc-logo-20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" y="6564478"/>
            <a:ext cx="300567" cy="29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zhai\Pictures\timan-newlogo-40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538" y="6492082"/>
            <a:ext cx="1010463" cy="3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7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microsoft.com/office/2011/relationships/inkAction" Target="../ink/inkAction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44.png"/><Relationship Id="rId5" Type="http://schemas.microsoft.com/office/2011/relationships/inkAction" Target="../ink/inkAction9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microsoft.com/office/2011/relationships/inkAction" Target="../ink/inkAction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11/relationships/inkAction" Target="../ink/inkAction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microsoft.com/office/2011/relationships/inkAction" Target="../ink/inkAction4.xm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11/relationships/inkAction" Target="../ink/inkAction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0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10363200" cy="30479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Bayesian </a:t>
            </a:r>
            <a:r>
              <a:rPr lang="en-US" altLang="zh-CN" dirty="0" err="1"/>
              <a:t>Thurstonian</a:t>
            </a:r>
            <a:r>
              <a:rPr lang="en-US" altLang="zh-CN" dirty="0"/>
              <a:t> models for ranking data using JAGS</a:t>
            </a:r>
            <a:br>
              <a:rPr lang="en-US" altLang="zh-CN" dirty="0"/>
            </a:br>
            <a:r>
              <a:rPr lang="en-US" altLang="zh-CN" dirty="0"/>
              <a:t>by</a:t>
            </a:r>
            <a:br>
              <a:rPr lang="en-US" altLang="zh-CN" dirty="0"/>
            </a:br>
            <a:r>
              <a:rPr lang="en-US" altLang="zh-CN" dirty="0"/>
              <a:t>Timothy R. Johnson &amp; Kristine M. Kuhn</a:t>
            </a:r>
            <a:br>
              <a:rPr lang="en-US" altLang="zh-CN" dirty="0"/>
            </a:br>
            <a:r>
              <a:rPr lang="en-US" altLang="zh-CN" dirty="0"/>
              <a:t>Behavioral Research (2013) 45:857–872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67200"/>
            <a:ext cx="8534400" cy="1752600"/>
          </a:xfrm>
        </p:spPr>
        <p:txBody>
          <a:bodyPr/>
          <a:lstStyle/>
          <a:p>
            <a:r>
              <a:rPr lang="en-US" dirty="0"/>
              <a:t>Presented by:  </a:t>
            </a:r>
            <a:r>
              <a:rPr lang="en-US" dirty="0" err="1"/>
              <a:t>Xiaoming</a:t>
            </a:r>
            <a:r>
              <a:rPr lang="en-US" dirty="0"/>
              <a:t> Ji</a:t>
            </a:r>
          </a:p>
          <a:p>
            <a:r>
              <a:rPr lang="en-US" dirty="0"/>
              <a:t>University of Illinois at Urbana-Champaign</a:t>
            </a:r>
          </a:p>
        </p:txBody>
      </p:sp>
      <p:pic>
        <p:nvPicPr>
          <p:cNvPr id="8" name="视频 7">
            <a:hlinkClick r:id="" action="ppaction://media"/>
            <a:extLst>
              <a:ext uri="{FF2B5EF4-FFF2-40B4-BE49-F238E27FC236}">
                <a16:creationId xmlns:a16="http://schemas.microsoft.com/office/drawing/2014/main" id="{4081B8E5-722B-4131-A200-05A2E7D59A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8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95"/>
    </mc:Choice>
    <mc:Fallback>
      <p:transition spd="slow" advTm="33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BE8DE1A-451F-42D4-94B8-9037EC58FC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Constraints 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BE8DE1A-451F-42D4-94B8-9037EC58F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1227" b="-17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C9981C-B663-4567-A0D2-420713D31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4000" y="1143000"/>
                <a:ext cx="11684000" cy="38862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Model this bounds using </a:t>
                </a:r>
                <a:r>
                  <a:rPr lang="en-US" altLang="zh-CN" dirty="0" err="1"/>
                  <a:t>dinterval</a:t>
                </a:r>
                <a:r>
                  <a:rPr lang="en-US" altLang="zh-CN" dirty="0"/>
                  <a:t> distribution in JAGS</a:t>
                </a:r>
              </a:p>
              <a:p>
                <a:r>
                  <a:rPr lang="en-US" altLang="zh-CN" dirty="0"/>
                  <a:t>The initial data is computed from observed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C9981C-B663-4567-A0D2-420713D31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143000"/>
                <a:ext cx="11684000" cy="3886200"/>
              </a:xfrm>
              <a:blipFill>
                <a:blip r:embed="rId5"/>
                <a:stretch>
                  <a:fillRect l="-1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A5CDED5-2043-4CEA-A5EC-1A62E137B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143000"/>
            <a:ext cx="5715000" cy="182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3F7E5F-E566-4A72-BE2C-AE8598D46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4114800"/>
            <a:ext cx="5943600" cy="2267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F15FDB6-1FB8-4E27-9E5E-3176CAB3E9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7080" y="2762640"/>
              <a:ext cx="9070200" cy="26319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F15FDB6-1FB8-4E27-9E5E-3176CAB3E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720" y="2753280"/>
                <a:ext cx="9088920" cy="26506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视频 11">
            <a:hlinkClick r:id="" action="ppaction://media"/>
            <a:extLst>
              <a:ext uri="{FF2B5EF4-FFF2-40B4-BE49-F238E27FC236}">
                <a16:creationId xmlns:a16="http://schemas.microsoft.com/office/drawing/2014/main" id="{481020E1-2C72-4D4B-9A68-9096A0AC8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9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96"/>
    </mc:Choice>
    <mc:Fallback>
      <p:transition spd="slow" advTm="31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C8E69-F0CC-475D-B3C7-27ED222B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JAGS Model Code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F9C720-9F7A-4AA3-8475-2102B1D5B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1143000"/>
            <a:ext cx="5553855" cy="4953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D9947F-EB22-4B56-8309-D7385DF96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047618"/>
            <a:ext cx="5607338" cy="51437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96D26D82-AD86-45D1-9A6F-A6E7129A54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3000" y="917280"/>
              <a:ext cx="10975680" cy="554040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96D26D82-AD86-45D1-9A6F-A6E7129A54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640" y="907920"/>
                <a:ext cx="10994400" cy="555912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视频 20">
            <a:hlinkClick r:id="" action="ppaction://media"/>
            <a:extLst>
              <a:ext uri="{FF2B5EF4-FFF2-40B4-BE49-F238E27FC236}">
                <a16:creationId xmlns:a16="http://schemas.microsoft.com/office/drawing/2014/main" id="{D11BE933-C899-411F-B7BA-F863554C4B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84"/>
    </mc:Choice>
    <mc:Fallback>
      <p:transition spd="slow" advTm="24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5B3BF-D782-4D44-8DAD-9CF5591A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JAGS Model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E1EFEF-6036-49D2-8A39-554A38AC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143000"/>
            <a:ext cx="9499807" cy="29569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9AF967FF-9A9F-42D1-BB0C-E036F351FF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0400" y="1613520"/>
              <a:ext cx="8834400" cy="22352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9AF967FF-9A9F-42D1-BB0C-E036F351F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1040" y="1604160"/>
                <a:ext cx="8853120" cy="22539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视频 12">
            <a:hlinkClick r:id="" action="ppaction://media"/>
            <a:extLst>
              <a:ext uri="{FF2B5EF4-FFF2-40B4-BE49-F238E27FC236}">
                <a16:creationId xmlns:a16="http://schemas.microsoft.com/office/drawing/2014/main" id="{85C1E6A3-76A7-4708-B8E4-B7655675F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8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53"/>
    </mc:Choice>
    <mc:Fallback>
      <p:transition spd="slow" advTm="23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0DFD13-F4F1-42D1-8E64-3343E2B9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Statistical Results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EED4BD-2BE8-4C72-97CB-2F1B34F93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03" y="1783053"/>
            <a:ext cx="2824413" cy="3505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D91F7E-E415-4DEA-969E-863699028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133" y="3535204"/>
            <a:ext cx="2740867" cy="3304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E78D3B-CCF8-42CF-A4D9-0CC4A1AB7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838200"/>
            <a:ext cx="3546343" cy="59613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94C7AC8-6C69-4B1E-BCA2-016E57BF3FA4}"/>
              </a:ext>
            </a:extLst>
          </p:cNvPr>
          <p:cNvSpPr/>
          <p:nvPr/>
        </p:nvSpPr>
        <p:spPr>
          <a:xfrm>
            <a:off x="5029200" y="10462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131413"/>
                </a:solidFill>
                <a:latin typeface="AdvTT3713a231"/>
              </a:rPr>
              <a:t>The posterior probability that the preference for individual versus team bonus increases with horizontal individualism is: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FAD1DC-3E42-452C-8F0E-25526287E689}"/>
              </a:ext>
            </a:extLst>
          </p:cNvPr>
          <p:cNvSpPr/>
          <p:nvPr/>
        </p:nvSpPr>
        <p:spPr>
          <a:xfrm>
            <a:off x="5029200" y="26764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131413"/>
                </a:solidFill>
                <a:latin typeface="AdvTT3713a231"/>
              </a:rPr>
              <a:t>The posterior probability that preference for team bonus versus individual bonus increases with vertical collectivism is: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6CEB82C-FE7F-489A-BCEF-E69C0944CE4F}"/>
                  </a:ext>
                </a:extLst>
              </p:cNvPr>
              <p:cNvSpPr/>
              <p:nvPr/>
            </p:nvSpPr>
            <p:spPr>
              <a:xfrm>
                <a:off x="4977016" y="4953000"/>
                <a:ext cx="6096000" cy="152939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dirty="0">
                    <a:solidFill>
                      <a:srgbClr val="131413"/>
                    </a:solidFill>
                    <a:latin typeface="AdvTT3713a231"/>
                  </a:rPr>
                  <a:t>Box plots for the posterior distributions of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dirty="0" smtClean="0">
                            <a:solidFill>
                              <a:srgbClr val="13141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dirty="0">
                            <a:solidFill>
                              <a:srgbClr val="13141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1" dirty="0">
                            <a:solidFill>
                              <a:srgbClr val="131413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zh-CN" altLang="en-US" i="0" dirty="0">
                            <a:solidFill>
                              <a:srgbClr val="13141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dirty="0" smtClean="0">
                        <a:solidFill>
                          <a:srgbClr val="131413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zh-CN" altLang="en-US" i="1" dirty="0">
                            <a:solidFill>
                              <a:srgbClr val="13141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dirty="0">
                            <a:solidFill>
                              <a:srgbClr val="13141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i="1" dirty="0">
                            <a:solidFill>
                              <a:srgbClr val="13141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p>
                          <m:sSupPr>
                            <m:ctrlPr>
                              <a:rPr lang="zh-CN" altLang="en-US" i="1" dirty="0">
                                <a:solidFill>
                                  <a:srgbClr val="13141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>
                                <a:solidFill>
                                  <a:srgbClr val="13141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zh-CN" altLang="en-US" i="1" dirty="0">
                                <a:solidFill>
                                  <a:srgbClr val="13141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zh-CN" altLang="en-US" i="1" dirty="0">
                            <a:solidFill>
                              <a:srgbClr val="13141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rgbClr val="131413"/>
                    </a:solidFill>
                    <a:latin typeface="AdvTT3713a231"/>
                  </a:rPr>
                  <a:t>. Panel columns correspond to the </a:t>
                </a:r>
                <a:r>
                  <a:rPr lang="en-US" altLang="zh-CN" dirty="0" err="1">
                    <a:solidFill>
                      <a:srgbClr val="131413"/>
                    </a:solidFill>
                    <a:latin typeface="AdvTT50a2f13e.I"/>
                  </a:rPr>
                  <a:t>k</a:t>
                </a:r>
                <a:r>
                  <a:rPr lang="en-US" altLang="zh-CN" dirty="0" err="1">
                    <a:solidFill>
                      <a:srgbClr val="131413"/>
                    </a:solidFill>
                    <a:latin typeface="AdvTT3713a231+20"/>
                  </a:rPr>
                  <a:t>′</a:t>
                </a:r>
                <a:r>
                  <a:rPr lang="en-US" altLang="zh-CN" dirty="0" err="1">
                    <a:solidFill>
                      <a:srgbClr val="131413"/>
                    </a:solidFill>
                    <a:latin typeface="AdvTT3713a231"/>
                  </a:rPr>
                  <a:t>th</a:t>
                </a:r>
                <a:r>
                  <a:rPr lang="en-US" altLang="zh-CN" dirty="0">
                    <a:solidFill>
                      <a:srgbClr val="131413"/>
                    </a:solidFill>
                    <a:latin typeface="AdvTT3713a231"/>
                  </a:rPr>
                  <a:t> compensation </a:t>
                </a:r>
                <a:r>
                  <a:rPr lang="en-US" altLang="zh-CN" dirty="0" err="1">
                    <a:solidFill>
                      <a:srgbClr val="131413"/>
                    </a:solidFill>
                    <a:latin typeface="AdvTT3713a231"/>
                  </a:rPr>
                  <a:t>plan,whereas</a:t>
                </a:r>
                <a:r>
                  <a:rPr lang="en-US" altLang="zh-CN" dirty="0">
                    <a:solidFill>
                      <a:srgbClr val="131413"/>
                    </a:solidFill>
                    <a:latin typeface="AdvTT3713a231"/>
                  </a:rPr>
                  <a:t> the abscissa within</a:t>
                </a:r>
              </a:p>
              <a:p>
                <a:r>
                  <a:rPr lang="en-US" altLang="zh-CN" dirty="0">
                    <a:solidFill>
                      <a:srgbClr val="131413"/>
                    </a:solidFill>
                    <a:latin typeface="AdvTT3713a231"/>
                  </a:rPr>
                  <a:t>each panel corresponds to the </a:t>
                </a:r>
                <a:r>
                  <a:rPr lang="en-US" altLang="zh-CN" dirty="0">
                    <a:solidFill>
                      <a:srgbClr val="131413"/>
                    </a:solidFill>
                    <a:latin typeface="AdvTT50a2f13e.I"/>
                  </a:rPr>
                  <a:t>k</a:t>
                </a:r>
                <a:r>
                  <a:rPr lang="en-US" altLang="zh-CN" dirty="0">
                    <a:solidFill>
                      <a:srgbClr val="131413"/>
                    </a:solidFill>
                    <a:latin typeface="AdvTT3713a231"/>
                  </a:rPr>
                  <a:t>th compensation </a:t>
                </a:r>
              </a:p>
              <a:p>
                <a:r>
                  <a:rPr lang="en-US" altLang="zh-CN" dirty="0">
                    <a:solidFill>
                      <a:srgbClr val="131413"/>
                    </a:solidFill>
                    <a:latin typeface="AdvTT3713a231"/>
                  </a:rPr>
                  <a:t>plan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6CEB82C-FE7F-489A-BCEF-E69C0944C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016" y="4953000"/>
                <a:ext cx="6096000" cy="1529393"/>
              </a:xfrm>
              <a:prstGeom prst="rect">
                <a:avLst/>
              </a:prstGeom>
              <a:blipFill>
                <a:blip r:embed="rId7"/>
                <a:stretch>
                  <a:fillRect l="-800" t="-2400" b="-5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99CDDD28-56D2-4619-97A5-7CF6D034D0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68360" y="2107440"/>
              <a:ext cx="5978520" cy="5695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99CDDD28-56D2-4619-97A5-7CF6D034D0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9000" y="2098080"/>
                <a:ext cx="5997240" cy="58824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视频 28">
            <a:hlinkClick r:id="" action="ppaction://media"/>
            <a:extLst>
              <a:ext uri="{FF2B5EF4-FFF2-40B4-BE49-F238E27FC236}">
                <a16:creationId xmlns:a16="http://schemas.microsoft.com/office/drawing/2014/main" id="{0BA6745B-2956-4DCC-AAA6-AF2641EE8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02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38"/>
    </mc:Choice>
    <mc:Fallback>
      <p:transition spd="slow" advTm="4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62AAF-4415-4995-80AA-0CE9C946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0800"/>
            <a:ext cx="12192000" cy="990600"/>
          </a:xfrm>
        </p:spPr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pic>
        <p:nvPicPr>
          <p:cNvPr id="5" name="视频 4">
            <a:hlinkClick r:id="" action="ppaction://media"/>
            <a:extLst>
              <a:ext uri="{FF2B5EF4-FFF2-40B4-BE49-F238E27FC236}">
                <a16:creationId xmlns:a16="http://schemas.microsoft.com/office/drawing/2014/main" id="{40852155-BF0F-4C88-987D-24A4875DF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5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9"/>
    </mc:Choice>
    <mc:Fallback>
      <p:transition spd="slow" advTm="6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E4B6F-C0A7-4DEE-832F-F1E96B91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Topics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2D575-B606-4B58-8FDA-C95B4CDF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JAGS to implement </a:t>
            </a:r>
            <a:r>
              <a:rPr lang="en-US" altLang="zh-CN" dirty="0" err="1"/>
              <a:t>Thurstonian</a:t>
            </a:r>
            <a:r>
              <a:rPr lang="en-US" altLang="zh-CN" dirty="0"/>
              <a:t> ranking model</a:t>
            </a:r>
          </a:p>
          <a:p>
            <a:pPr lvl="1"/>
            <a:r>
              <a:rPr lang="en-US" altLang="zh-CN" dirty="0"/>
              <a:t>Example: Relationship between ranking of compensation plans and cultural orientation</a:t>
            </a:r>
          </a:p>
          <a:p>
            <a:pPr lvl="1"/>
            <a:r>
              <a:rPr lang="en-US" altLang="zh-CN" dirty="0"/>
              <a:t>Example: Ranking of job candidates after revelation of résumé discrepancies</a:t>
            </a:r>
          </a:p>
          <a:p>
            <a:r>
              <a:rPr lang="en-US" altLang="zh-CN" dirty="0"/>
              <a:t>Author: Timothy R. Johnson &amp; Kristine M. Kuhn</a:t>
            </a:r>
          </a:p>
          <a:p>
            <a:r>
              <a:rPr lang="en-US" altLang="zh-CN" dirty="0"/>
              <a:t>Published: Behavioral Research (2013) 45:857–872</a:t>
            </a:r>
          </a:p>
          <a:p>
            <a:endParaRPr lang="zh-CN" altLang="en-US" dirty="0"/>
          </a:p>
        </p:txBody>
      </p:sp>
      <p:pic>
        <p:nvPicPr>
          <p:cNvPr id="7" name="视频 6">
            <a:hlinkClick r:id="" action="ppaction://media"/>
            <a:extLst>
              <a:ext uri="{FF2B5EF4-FFF2-40B4-BE49-F238E27FC236}">
                <a16:creationId xmlns:a16="http://schemas.microsoft.com/office/drawing/2014/main" id="{D95B9C65-3A5D-4417-9D13-ADFB224F8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4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52"/>
    </mc:Choice>
    <mc:Fallback>
      <p:transition spd="slow" advTm="21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EEB06-67E7-4A7B-8419-3D865F58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Thurstonian</a:t>
            </a:r>
            <a:r>
              <a:rPr lang="en-US" altLang="zh-CN" dirty="0"/>
              <a:t> Ranking Model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4D98E3-412D-49E1-B48E-B0A706CE4D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4000" y="1143000"/>
                <a:ext cx="11684000" cy="54102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altLang="zh-CN" dirty="0"/>
                  <a:t>Thurstonian model is order-statistics model for ranking data</a:t>
                </a:r>
              </a:p>
              <a:p>
                <a:r>
                  <a:rPr lang="en-US" altLang="zh-CN" dirty="0"/>
                  <a:t>Use </a:t>
                </a:r>
                <a:r>
                  <a:rPr lang="en-US" altLang="zh-CN" b="1" dirty="0"/>
                  <a:t>latent variables </a:t>
                </a:r>
                <a:r>
                  <a:rPr lang="en-US" altLang="zh-CN" dirty="0"/>
                  <a:t>for describing the mapping of some continuous scale onto discrete, possibly ordered categories of response</a:t>
                </a:r>
              </a:p>
              <a:p>
                <a:r>
                  <a:rPr lang="en-US" altLang="zh-CN" dirty="0"/>
                  <a:t>Example: Beer Taste Ranking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Notation:</a:t>
                </a:r>
              </a:p>
              <a:p>
                <a:pPr lvl="1"/>
                <a:r>
                  <a:rPr lang="en-US" altLang="zh-CN" dirty="0"/>
                  <a:t>N: number of judges. Our example: 4</a:t>
                </a:r>
              </a:p>
              <a:p>
                <a:pPr lvl="1"/>
                <a:r>
                  <a:rPr lang="en-US" altLang="zh-CN" dirty="0"/>
                  <a:t>K: rank choices. Our example: 3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= 1 ,…, N) : rank random variable for choice k by judge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. 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=3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dirty="0"/>
                  <a:t> (I = 1 ,..., K): latent random variable for judge choice k by judge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. 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=3,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=2,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=1) = </a:t>
                </a:r>
                <a:r>
                  <a:rPr lang="en-US" altLang="zh-CN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&gt;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𝑠𝑎𝑡𝑖𝑠𝑖𝑓𝑦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𝑡h𝑖𝑠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𝑟𝑎𝑛𝑘𝑖𝑛𝑔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are a range of values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4D98E3-412D-49E1-B48E-B0A706CE4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143000"/>
                <a:ext cx="11684000" cy="5410200"/>
              </a:xfrm>
              <a:blipFill>
                <a:blip r:embed="rId4"/>
                <a:stretch>
                  <a:fillRect l="-470" t="-1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84A5184-B224-43CA-BA07-207CCFE01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382597"/>
              </p:ext>
            </p:extLst>
          </p:nvPr>
        </p:nvGraphicFramePr>
        <p:xfrm>
          <a:off x="685800" y="243840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61903383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254508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079607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05002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Beer 1 (latent value)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Beer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Beer 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99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Judge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 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 (0.5)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 (0.2)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51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Judge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 (0.5)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 (0.6)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 (0.8)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31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Judge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 (0.4)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 (0.9)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 (0.6)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1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Judge 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 (0.7)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 (0.6)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 (0.8)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9024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DF2601C7-92EC-4726-9F3D-90288F9B6C6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9960" y="2852640"/>
              <a:ext cx="6839640" cy="33843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DF2601C7-92EC-4726-9F3D-90288F9B6C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600" y="2843280"/>
                <a:ext cx="6858360" cy="340308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视频 29">
            <a:hlinkClick r:id="" action="ppaction://media"/>
            <a:extLst>
              <a:ext uri="{FF2B5EF4-FFF2-40B4-BE49-F238E27FC236}">
                <a16:creationId xmlns:a16="http://schemas.microsoft.com/office/drawing/2014/main" id="{903A6916-AD6D-4107-BA07-CB5E3D160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478"/>
    </mc:Choice>
    <mc:Fallback>
      <p:transition spd="slow" advTm="165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776FF-0477-49DB-9D18-903FB31D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Thurstonian</a:t>
            </a:r>
            <a:r>
              <a:rPr lang="en-US" altLang="zh-CN" dirty="0"/>
              <a:t> Model Mathematical Description 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8E2248-1E7F-4D4A-B4D6-160D1F12C6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4000" y="1143000"/>
                <a:ext cx="11684000" cy="4267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Assume latent variable have a multivariate normal distribution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dirty="0"/>
                  <a:t>)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Write the models in terms of the differences for identification and simplify computations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zh-CN" altLang="en-US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2"/>
                <a:endParaRPr lang="en-US" altLang="zh-CN" b="1" i="1" dirty="0"/>
              </a:p>
              <a:p>
                <a:pPr lvl="2"/>
                <a:endParaRPr lang="en-US" altLang="zh-CN" b="1" i="1" dirty="0"/>
              </a:p>
              <a:p>
                <a:pPr lvl="2"/>
                <a:r>
                  <a:rPr lang="en-US" altLang="zh-CN" b="1" i="1" dirty="0"/>
                  <a:t>C</a:t>
                </a:r>
                <a:r>
                  <a:rPr lang="en-US" altLang="zh-CN" dirty="0"/>
                  <a:t> = 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8E2248-1E7F-4D4A-B4D6-160D1F12C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143000"/>
                <a:ext cx="11684000" cy="4267200"/>
              </a:xfrm>
              <a:blipFill>
                <a:blip r:embed="rId4"/>
                <a:stretch>
                  <a:fillRect l="-1200" t="-2857" b="-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31DC70C-6DBC-452C-BDBE-FBA43DF1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365585"/>
            <a:ext cx="2832246" cy="15558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CD3C5942-6CDB-483F-89E3-80E4E016E3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7960" y="1654560"/>
              <a:ext cx="4930560" cy="307368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CD3C5942-6CDB-483F-89E3-80E4E016E3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8600" y="1645200"/>
                <a:ext cx="4949280" cy="309240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视频 26">
            <a:hlinkClick r:id="" action="ppaction://media"/>
            <a:extLst>
              <a:ext uri="{FF2B5EF4-FFF2-40B4-BE49-F238E27FC236}">
                <a16:creationId xmlns:a16="http://schemas.microsoft.com/office/drawing/2014/main" id="{C515F0AB-34DF-46BF-A99C-A66B6277E4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59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05"/>
    </mc:Choice>
    <mc:Fallback>
      <p:transition spd="slow" advTm="54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B71B0-B78A-4EA0-8FCD-448188D9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Thurstonian</a:t>
            </a:r>
            <a:r>
              <a:rPr lang="en-US" altLang="zh-CN" dirty="0"/>
              <a:t> Model Mathematical Description 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C04AB1-5169-4B2B-873E-76708163B7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probability of a given rank order can be expressed as: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dirty="0"/>
                  <a:t> : the probability density function,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the set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zh-CN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when combined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has the same rank order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C04AB1-5169-4B2B-873E-76708163B7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00" t="-1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323CF1E-33A5-40C2-9B44-DF91393E3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752600"/>
            <a:ext cx="7969660" cy="15367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CFD197-D475-43FB-BCB6-EEFA5BD0F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3505200"/>
            <a:ext cx="3111660" cy="4381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9BE075CF-3C99-4F2D-BC6C-F94C5150297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0440" y="2556720"/>
              <a:ext cx="7157520" cy="24073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9BE075CF-3C99-4F2D-BC6C-F94C515029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080" y="2547360"/>
                <a:ext cx="7176240" cy="242604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视频 17">
            <a:hlinkClick r:id="" action="ppaction://media"/>
            <a:extLst>
              <a:ext uri="{FF2B5EF4-FFF2-40B4-BE49-F238E27FC236}">
                <a16:creationId xmlns:a16="http://schemas.microsoft.com/office/drawing/2014/main" id="{EE3B0E35-D747-4C0F-9027-08DEF01A3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4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9"/>
    </mc:Choice>
    <mc:Fallback>
      <p:transition spd="slow" advTm="24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16C590A-3B22-4E2D-8499-2B10FC2A21A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Model Mean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Using Predictors/Covariates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16C590A-3B22-4E2D-8499-2B10FC2A2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t="-1227" b="-17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188BA8-94EC-47A4-9B91-680D9AF0C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Predictors represent preference of judges (i.e., male/female, age, drinking preference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Predictors represent the characteristics of the choices (i.e., IPA/Stout/Lager, ABV, IBU)</a:t>
            </a:r>
          </a:p>
          <a:p>
            <a:pPr lvl="1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24C6D3-2BE6-4074-BEA0-3EA584190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200239"/>
            <a:ext cx="3067208" cy="4635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E73103-0EFD-4EEF-9EEB-7B7B0A848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2763329"/>
            <a:ext cx="5366026" cy="419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001776-9459-459E-B656-80FB5BDF6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4466956"/>
            <a:ext cx="3156112" cy="4318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39E1D5-1FE3-4ECD-B2E9-A9CAA6877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5105400"/>
            <a:ext cx="4515082" cy="4318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88B1D82-C7CF-471F-B146-105D614B7D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6560" y="3092040"/>
              <a:ext cx="5416920" cy="25160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88B1D82-C7CF-471F-B146-105D614B7D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7200" y="3082680"/>
                <a:ext cx="5435640" cy="25347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视频 14">
            <a:hlinkClick r:id="" action="ppaction://media"/>
            <a:extLst>
              <a:ext uri="{FF2B5EF4-FFF2-40B4-BE49-F238E27FC236}">
                <a16:creationId xmlns:a16="http://schemas.microsoft.com/office/drawing/2014/main" id="{A7B72C2B-CEE9-4550-B1CC-DBFE1FDCF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43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03"/>
    </mc:Choice>
    <mc:Fallback>
      <p:transition spd="slow" advTm="55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FB5A1-3CAF-4B78-A6B5-60693C08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Use JAGS to Implement </a:t>
            </a:r>
            <a:r>
              <a:rPr lang="en-US" altLang="zh-CN" dirty="0" err="1"/>
              <a:t>Thurstonian</a:t>
            </a:r>
            <a:r>
              <a:rPr lang="en-US" altLang="zh-CN" dirty="0"/>
              <a:t> Models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7AE60C-040E-418C-AD37-4ABC9E81A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Address computational challenges involved</a:t>
            </a:r>
          </a:p>
          <a:p>
            <a:r>
              <a:rPr lang="en-US" altLang="zh-CN" dirty="0"/>
              <a:t>User can easily modify the model to support</a:t>
            </a:r>
          </a:p>
          <a:p>
            <a:pPr lvl="1"/>
            <a:r>
              <a:rPr lang="en-US" altLang="zh-CN" dirty="0"/>
              <a:t>other prior distribution</a:t>
            </a:r>
          </a:p>
          <a:p>
            <a:pPr lvl="1"/>
            <a:r>
              <a:rPr lang="en-US" altLang="zh-CN" dirty="0"/>
              <a:t>hierarchical linear models</a:t>
            </a:r>
            <a:endParaRPr lang="zh-CN" altLang="en-US" dirty="0"/>
          </a:p>
        </p:txBody>
      </p:sp>
      <p:pic>
        <p:nvPicPr>
          <p:cNvPr id="15" name="视频 14">
            <a:hlinkClick r:id="" action="ppaction://media"/>
            <a:extLst>
              <a:ext uri="{FF2B5EF4-FFF2-40B4-BE49-F238E27FC236}">
                <a16:creationId xmlns:a16="http://schemas.microsoft.com/office/drawing/2014/main" id="{EDC7ED67-F192-4A00-B63C-22AA0F3768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4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26"/>
    </mc:Choice>
    <mc:Fallback>
      <p:transition spd="slow" advTm="21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4BA52-8225-4514-ADC9-39DABB7C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Example: Relationship between ranking of compensation plans and cultural orientation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F9581-1868-411D-B038-A1D280530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Answer the question: how compensation allocation can be impacted by culture orientation difference between employees</a:t>
            </a:r>
          </a:p>
          <a:p>
            <a:r>
              <a:rPr lang="en-US" altLang="zh-CN" dirty="0"/>
              <a:t>Compensation plans</a:t>
            </a:r>
          </a:p>
          <a:p>
            <a:pPr lvl="1"/>
            <a:r>
              <a:rPr lang="en-US" altLang="zh-CN" dirty="0"/>
              <a:t>individual bonus, team bonus, profit sharing, and seniority.</a:t>
            </a:r>
          </a:p>
          <a:p>
            <a:r>
              <a:rPr lang="en-US" altLang="zh-CN" dirty="0"/>
              <a:t>Four cultural value types: horizontal individualism (hi), horizontal collectivism(</a:t>
            </a:r>
            <a:r>
              <a:rPr lang="en-US" altLang="zh-CN" dirty="0" err="1"/>
              <a:t>hc</a:t>
            </a:r>
            <a:r>
              <a:rPr lang="en-US" altLang="zh-CN" dirty="0"/>
              <a:t>), vertical individualism (vi) and vertical collectivism (</a:t>
            </a:r>
            <a:r>
              <a:rPr lang="en-US" altLang="zh-CN" dirty="0" err="1"/>
              <a:t>vc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 = 116</a:t>
            </a:r>
          </a:p>
          <a:p>
            <a:r>
              <a:rPr lang="en-US" altLang="zh-CN" dirty="0"/>
              <a:t>K (# of cultural value types) = 4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FE7E0A2-175D-43EB-A1FC-F3C7D6B4F8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2960" y="2987280"/>
              <a:ext cx="7846200" cy="4309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FE7E0A2-175D-43EB-A1FC-F3C7D6B4F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3600" y="2977920"/>
                <a:ext cx="7864920" cy="4496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视频 13">
            <a:hlinkClick r:id="" action="ppaction://media"/>
            <a:extLst>
              <a:ext uri="{FF2B5EF4-FFF2-40B4-BE49-F238E27FC236}">
                <a16:creationId xmlns:a16="http://schemas.microsoft.com/office/drawing/2014/main" id="{096EC581-562D-491D-B63D-47D2F25509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5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96"/>
    </mc:Choice>
    <mc:Fallback>
      <p:transition spd="slow" advTm="39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EB4AF-923C-4355-A90D-207780BB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JAGS Model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882FF1-401F-45ED-8B22-2629ACE46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b="1" i="1" dirty="0"/>
                  <a:t>C</a:t>
                </a:r>
                <a:r>
                  <a:rPr lang="en-US" altLang="zh-CN" dirty="0"/>
                  <a:t> = 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Prior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~ 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N(0, 1000) (k = 1,…, k – 1),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~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Wishart(</a:t>
                </a:r>
                <a:r>
                  <a:rPr lang="en-US" altLang="zh-CN" b="1" i="1" dirty="0">
                    <a:latin typeface="Cambria Math" panose="02040503050406030204" pitchFamily="18" charset="0"/>
                  </a:rPr>
                  <a:t>R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, K – 1), </a:t>
                </a:r>
                <a:r>
                  <a:rPr lang="en-US" altLang="zh-CN" b="1" i="1" dirty="0"/>
                  <a:t>R</a:t>
                </a:r>
                <a:r>
                  <a:rPr lang="en-US" altLang="zh-CN" dirty="0"/>
                  <a:t> = (K – 1)</a:t>
                </a:r>
                <a:r>
                  <a:rPr lang="en-US" altLang="zh-CN" b="1" i="1" dirty="0"/>
                  <a:t>CC′</a:t>
                </a:r>
                <a:endParaRPr lang="zh-CN" altLang="en-US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882FF1-401F-45ED-8B22-2629ACE46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00" t="-1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835E21F-5AA8-49DE-BC7B-F71F9FF8B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70" y="1219199"/>
            <a:ext cx="3181514" cy="3810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429AF1-E2B1-4A87-8A0E-4AE3EFF3C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2230683"/>
            <a:ext cx="2832246" cy="15558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EF9D9F-EF04-42C7-9B97-77AC46109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792900"/>
            <a:ext cx="4675220" cy="3810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7C3F3D7D-D045-4CCA-94B7-5F1AB4AA1A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0520" y="2092680"/>
              <a:ext cx="4829400" cy="788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7C3F3D7D-D045-4CCA-94B7-5F1AB4AA1A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160" y="2083320"/>
                <a:ext cx="4848120" cy="97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视频 14">
            <a:hlinkClick r:id="" action="ppaction://media"/>
            <a:extLst>
              <a:ext uri="{FF2B5EF4-FFF2-40B4-BE49-F238E27FC236}">
                <a16:creationId xmlns:a16="http://schemas.microsoft.com/office/drawing/2014/main" id="{BAD176D2-CAD0-41D2-9437-2B641F5C19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43"/>
    </mc:Choice>
    <mc:Fallback>
      <p:transition spd="slow" advTm="22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1639</TotalTime>
  <Words>718</Words>
  <Application>Microsoft Office PowerPoint</Application>
  <PresentationFormat>宽屏</PresentationFormat>
  <Paragraphs>109</Paragraphs>
  <Slides>14</Slides>
  <Notes>2</Notes>
  <HiddenSlides>0</HiddenSlides>
  <MMClips>14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AdvTT3713a231</vt:lpstr>
      <vt:lpstr>AdvTT3713a231+20</vt:lpstr>
      <vt:lpstr>AdvTT50a2f13e.I</vt:lpstr>
      <vt:lpstr>等线</vt:lpstr>
      <vt:lpstr>Arial</vt:lpstr>
      <vt:lpstr>Calibri</vt:lpstr>
      <vt:lpstr>Cambria Math</vt:lpstr>
      <vt:lpstr>Office Theme</vt:lpstr>
      <vt:lpstr>Bayesian Thurstonian models for ranking data using JAGS by Timothy R. Johnson &amp; Kristine M. Kuhn Behavioral Research (2013) 45:857–872</vt:lpstr>
      <vt:lpstr>Research Topics</vt:lpstr>
      <vt:lpstr>Thurstonian Ranking Model</vt:lpstr>
      <vt:lpstr>Thurstonian Model Mathematical Description </vt:lpstr>
      <vt:lpstr>Thurstonian Model Mathematical Description </vt:lpstr>
      <vt:lpstr>Model Mean〖 μ〗_i Using Predictors/Covariates</vt:lpstr>
      <vt:lpstr>Why Use JAGS to Implement Thurstonian Models </vt:lpstr>
      <vt:lpstr>Example: Relationship between ranking of compensation plans and cultural orientation</vt:lpstr>
      <vt:lpstr>JAGS Model</vt:lpstr>
      <vt:lpstr>Constraints on Z_ik</vt:lpstr>
      <vt:lpstr>JAGS Model Code</vt:lpstr>
      <vt:lpstr>Run JAGS Model</vt:lpstr>
      <vt:lpstr>Statistical 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zhai</dc:creator>
  <cp:lastModifiedBy>Simon Ji</cp:lastModifiedBy>
  <cp:revision>43</cp:revision>
  <dcterms:created xsi:type="dcterms:W3CDTF">2013-09-17T19:36:26Z</dcterms:created>
  <dcterms:modified xsi:type="dcterms:W3CDTF">2019-11-29T18:17:20Z</dcterms:modified>
</cp:coreProperties>
</file>